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3723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73100" y="774192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6740"/>
                <a:gridCol w="4380229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スタイリッシュデスクスタンド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8069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ポケットが2</a:t>
                      </a: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つついた多機能デスクスタンドです。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406645" y="1553083"/>
          <a:ext cx="6087745" cy="547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13049213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1,980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1,604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30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スタイリッシュデスクスタンド×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本体：約135×75×90mm、化粧箱：約145×85×98mm、重量：約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226g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中国製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※名入れスペース：10×50mm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備考欄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※時計、アラーム、温度計、カレンダー、カウントダウンタイマー機能付き。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※単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2本（別売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73100" y="7261859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3"/>
                </a:lnTo>
                <a:lnTo>
                  <a:pt x="10140442" y="47243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345048" y="7070852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7921625" y="209042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09372" y="1479740"/>
            <a:ext cx="3366770" cy="2626995"/>
            <a:chOff x="309372" y="1479740"/>
            <a:chExt cx="3366770" cy="262699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1260" y="1685019"/>
              <a:ext cx="2654842" cy="242116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372" y="1479740"/>
              <a:ext cx="926591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38834" y="147256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097" y="4333875"/>
            <a:ext cx="1429766" cy="1374520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5702" y="4554780"/>
            <a:ext cx="1328701" cy="1153615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0288" y="5775477"/>
            <a:ext cx="1344002" cy="1318233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72892" y="5768428"/>
            <a:ext cx="1394459" cy="1341120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6051" y="1591005"/>
            <a:ext cx="601141" cy="576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2023-10-31T09:01:29Z</dcterms:created>
  <dcterms:modified xsi:type="dcterms:W3CDTF">2023-10-31T09:01:29Z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for Microsoft 365</vt:lpwstr>
  </property>
</Properties>
</file>