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9948" y="806196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8" y="45669"/>
                </a:lnTo>
                <a:lnTo>
                  <a:pt x="7506588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99948" y="851865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588" y="0"/>
                </a:moveTo>
                <a:lnTo>
                  <a:pt x="0" y="0"/>
                </a:lnTo>
                <a:lnTo>
                  <a:pt x="0" y="675436"/>
                </a:lnTo>
                <a:lnTo>
                  <a:pt x="7506588" y="675436"/>
                </a:lnTo>
                <a:lnTo>
                  <a:pt x="7506588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6666" y="269239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333494" y="1585087"/>
          <a:ext cx="6234430" cy="541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7569"/>
                <a:gridCol w="878205"/>
                <a:gridCol w="877569"/>
                <a:gridCol w="877569"/>
                <a:gridCol w="877570"/>
                <a:gridCol w="877570"/>
              </a:tblGrid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745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13058203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46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35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26364">
                        <a:lnSpc>
                          <a:spcPct val="1373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商品＋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38個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76個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114個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152個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190個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marR="134620">
                        <a:lnSpc>
                          <a:spcPct val="100000"/>
                        </a:lnSpc>
                        <a:spcBef>
                          <a:spcPts val="885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228個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239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5847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1,899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1,395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1,225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732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1,142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1,092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 marR="138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1,074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11303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38個～</a:t>
                      </a:r>
                      <a:r>
                        <a:rPr dirty="0" sz="900" spc="5">
                          <a:latin typeface="メイリオ"/>
                          <a:cs typeface="メイリオ"/>
                        </a:rPr>
                        <a:t>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5">
                          <a:latin typeface="メイリオ"/>
                          <a:cs typeface="メイリオ"/>
                        </a:rPr>
                        <a:t>フォトクロック  ポライト×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画像参照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42875" marR="1715770">
                        <a:lnSpc>
                          <a:spcPts val="1500"/>
                        </a:lnSpc>
                        <a:spcBef>
                          <a:spcPts val="4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本体サイズ：約140×40×100mm、フォトサイズ：92×62mm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、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箱サイズ：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50×45×105mm</a:t>
                      </a:r>
                      <a:r>
                        <a:rPr dirty="0" sz="900" spc="40">
                          <a:latin typeface="メイリオ"/>
                          <a:cs typeface="メイリオ"/>
                        </a:rPr>
                        <a:t>  重量：約</a:t>
                      </a:r>
                      <a:r>
                        <a:rPr dirty="0" sz="900" spc="-20">
                          <a:latin typeface="メイリオ"/>
                          <a:cs typeface="メイリオ"/>
                        </a:rPr>
                        <a:t>120g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5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ABS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樹脂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メイリオ"/>
                          <a:cs typeface="メイリオ"/>
                        </a:rPr>
                        <a:t>化粧箱入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255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※名入れスペース：30×50mm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※印刷方法：シルク印刷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584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63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単四乾電池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1本使用（別売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2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199948" y="7229856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6746" y="0"/>
                </a:moveTo>
                <a:lnTo>
                  <a:pt x="0" y="0"/>
                </a:lnTo>
                <a:lnTo>
                  <a:pt x="0" y="47243"/>
                </a:lnTo>
                <a:lnTo>
                  <a:pt x="10286746" y="47243"/>
                </a:lnTo>
                <a:lnTo>
                  <a:pt x="102867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848472" y="241046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317550" y="958867"/>
          <a:ext cx="649414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30830"/>
                <a:gridCol w="3586479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60"/>
                        </a:spcBef>
                        <a:tabLst>
                          <a:tab pos="1457960" algn="l"/>
                        </a:tabLst>
                      </a:pPr>
                      <a:r>
                        <a:rPr dirty="0" sz="1400" b="1">
                          <a:latin typeface="メイリオ"/>
                          <a:cs typeface="メイリオ"/>
                        </a:rPr>
                        <a:t>フォトクロッ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ク</a:t>
                      </a:r>
                      <a:r>
                        <a:rPr dirty="0" sz="1400" b="1">
                          <a:latin typeface="メイリオ"/>
                          <a:cs typeface="メイリオ"/>
                        </a:rPr>
                        <a:t>	ポライ</a:t>
                      </a:r>
                      <a:r>
                        <a:rPr dirty="0" sz="1400" spc="-50" b="1">
                          <a:latin typeface="メイリオ"/>
                          <a:cs typeface="メイリオ"/>
                        </a:rPr>
                        <a:t>ト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652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59130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フォトフレーム付の多機能デジタル時計。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659130">
                        <a:lnSpc>
                          <a:spcPts val="1345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高級感の有るシンプルなデザインです。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5418201" y="7038847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236220" y="1511744"/>
            <a:ext cx="3604895" cy="2555240"/>
            <a:chOff x="236220" y="1511744"/>
            <a:chExt cx="3604895" cy="2555240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13611" y="1770737"/>
              <a:ext cx="3127454" cy="2296235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220" y="1511744"/>
              <a:ext cx="926592" cy="913574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111402" y="1614043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44032" y="4555795"/>
            <a:ext cx="1293654" cy="98006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2490342" y="4359783"/>
            <a:ext cx="1430908" cy="1372997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6740" y="5799836"/>
            <a:ext cx="1363375" cy="1311123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99741" y="5792851"/>
            <a:ext cx="1427480" cy="1374520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2900" y="1641348"/>
            <a:ext cx="595884" cy="571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2023-10-16T07:30:24Z</dcterms:created>
  <dcterms:modified xsi:type="dcterms:W3CDTF">2023-10-16T07:30:24Z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2023-10-16T00:00:00Z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2023-10-16T00:00:00Z</vt:filetime>
  </property>
  <property fmtid="{D5CDD505-2E9C-101B-9397-08002B2CF9AE}" pid="5" name="Producer">
    <vt:lpwstr>Microsoft® Excel® for Microsoft 365</vt:lpwstr>
  </property>
</Properties>
</file>