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9948" y="806196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588" y="45669"/>
                </a:lnTo>
                <a:lnTo>
                  <a:pt x="7506588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99948" y="851865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588" y="0"/>
                </a:moveTo>
                <a:lnTo>
                  <a:pt x="0" y="0"/>
                </a:lnTo>
                <a:lnTo>
                  <a:pt x="0" y="675436"/>
                </a:lnTo>
                <a:lnTo>
                  <a:pt x="7506588" y="675436"/>
                </a:lnTo>
                <a:lnTo>
                  <a:pt x="7506588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99948" y="7229856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6746" y="0"/>
                </a:moveTo>
                <a:lnTo>
                  <a:pt x="0" y="0"/>
                </a:lnTo>
                <a:lnTo>
                  <a:pt x="0" y="47243"/>
                </a:lnTo>
                <a:lnTo>
                  <a:pt x="10286746" y="47243"/>
                </a:lnTo>
                <a:lnTo>
                  <a:pt x="1028674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6666" y="269239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848472" y="241046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317550" y="958867"/>
          <a:ext cx="6646545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1295"/>
                <a:gridCol w="3827779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400" spc="-5" b="1">
                          <a:latin typeface="メイリオ"/>
                          <a:cs typeface="メイリオ"/>
                        </a:rPr>
                        <a:t>フォトクロックフレンド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652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74803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写真が入れられる時計付ペンスタンドです。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748030">
                        <a:lnSpc>
                          <a:spcPts val="1345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壁掛けとしても使える構造になっています。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5418201" y="7038847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4333494" y="1585087"/>
          <a:ext cx="6234430" cy="541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877569"/>
                <a:gridCol w="878205"/>
                <a:gridCol w="877569"/>
                <a:gridCol w="877569"/>
                <a:gridCol w="877570"/>
                <a:gridCol w="877570"/>
              </a:tblGrid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13058903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26364">
                        <a:lnSpc>
                          <a:spcPct val="1373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商品＋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30個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60個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90個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120個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150個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462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180個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584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2,401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1,762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1,549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1,443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1,378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843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1,337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30個～</a:t>
                      </a:r>
                      <a:r>
                        <a:rPr dirty="0" sz="900" spc="5">
                          <a:latin typeface="メイリオ"/>
                          <a:cs typeface="メイリオ"/>
                        </a:rPr>
                        <a:t>  単位未満の注文不可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フォトクロックフレンド×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42875" marR="1073150">
                        <a:lnSpc>
                          <a:spcPts val="1500"/>
                        </a:lnSpc>
                        <a:spcBef>
                          <a:spcPts val="4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フォトクロックフレンド：約142×65×137mm、フォトサイズ：122×92mm化粧箱：約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150×70×140mm</a:t>
                      </a:r>
                      <a:r>
                        <a:rPr dirty="0" sz="900" spc="40">
                          <a:latin typeface="メイリオ"/>
                          <a:cs typeface="メイリオ"/>
                        </a:rPr>
                        <a:t>  重量：約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230g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ABS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樹脂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化粧箱入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25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※名入れスペース：20×50mm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単四乾電池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1本使用（別売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236220" y="1511744"/>
            <a:ext cx="3275329" cy="2299335"/>
            <a:chOff x="236220" y="1511744"/>
            <a:chExt cx="3275329" cy="229933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6297" y="2076297"/>
              <a:ext cx="2544789" cy="173451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6220" y="1511744"/>
              <a:ext cx="926592" cy="913574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1111402" y="1614043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5944" y="4359783"/>
            <a:ext cx="1403604" cy="134208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68879" y="4359783"/>
            <a:ext cx="1405128" cy="1342080"/>
          </a:xfrm>
          <a:prstGeom prst="rect">
            <a:avLst/>
          </a:prstGeom>
        </p:spPr>
      </p:pic>
      <p:grpSp>
        <p:nvGrpSpPr>
          <p:cNvPr id="13" name="object 13" descr=""/>
          <p:cNvGrpSpPr/>
          <p:nvPr/>
        </p:nvGrpSpPr>
        <p:grpSpPr>
          <a:xfrm>
            <a:off x="586740" y="5792749"/>
            <a:ext cx="3361054" cy="1393190"/>
            <a:chOff x="586740" y="5792749"/>
            <a:chExt cx="3361054" cy="1393190"/>
          </a:xfrm>
        </p:grpSpPr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99741" y="5792749"/>
              <a:ext cx="1447545" cy="1393190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740" y="5799925"/>
              <a:ext cx="1227447" cy="1310759"/>
            </a:xfrm>
            <a:prstGeom prst="rect">
              <a:avLst/>
            </a:prstGeom>
          </p:spPr>
        </p:pic>
      </p:grpSp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53568" y="1623009"/>
            <a:ext cx="599617" cy="5767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2023-10-13T07:59:32Z</dcterms:created>
  <dcterms:modified xsi:type="dcterms:W3CDTF">2023-10-13T07:59:32Z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2023-10-13T00:00:00Z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2023-10-13T00:00:00Z</vt:filetime>
  </property>
  <property fmtid="{D5CDD505-2E9C-101B-9397-08002B2CF9AE}" pid="5" name="Producer">
    <vt:lpwstr>Microsoft® Excel® for Microsoft 365</vt:lpwstr>
  </property>
</Properties>
</file>