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269239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99948" y="806196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7205"/>
                <a:gridCol w="446849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ワイドフォトクロックサーモ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6959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大判の写真が入れられるマルチクロックです。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時計、温度計、湿度計、フォトフレーム機能つき。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3494" y="1585087"/>
          <a:ext cx="6234430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8205"/>
                <a:gridCol w="877569"/>
                <a:gridCol w="877569"/>
                <a:gridCol w="877570"/>
                <a:gridCol w="877570"/>
              </a:tblGrid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13059401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73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24個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48個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72個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24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96個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120個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462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144個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84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3,001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2,202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1,936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1,803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1,724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1,670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24個～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ワイドフォトクロックサーモ×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42875" marR="772795">
                        <a:lnSpc>
                          <a:spcPts val="1500"/>
                        </a:lnSpc>
                        <a:spcBef>
                          <a:spcPts val="4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ワイドフォトクロックサーモ：約180×43×180mm、フォトサイズ：102×148mm化粧箱：約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190×190×50mm</a:t>
                      </a:r>
                      <a:r>
                        <a:rPr dirty="0" sz="900" spc="40">
                          <a:latin typeface="メイリオ"/>
                          <a:cs typeface="メイリオ"/>
                        </a:rPr>
                        <a:t>  重量：約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370g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※名入れスペース：10×100mm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単三乾電池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1本使用（別売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199948" y="7229856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48472" y="241046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18201" y="7038847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36220" y="1511744"/>
            <a:ext cx="3284854" cy="2625725"/>
            <a:chOff x="236220" y="1511744"/>
            <a:chExt cx="3284854" cy="262572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0414" y="1759849"/>
              <a:ext cx="2430644" cy="237741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" y="1511744"/>
              <a:ext cx="926592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11402" y="1548511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4239" y="4425164"/>
            <a:ext cx="1191471" cy="130761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59735" y="4359783"/>
            <a:ext cx="1430909" cy="1372997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740" y="5799861"/>
            <a:ext cx="1292426" cy="124298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99741" y="5792813"/>
            <a:ext cx="1394459" cy="1341119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2711" y="1641297"/>
            <a:ext cx="574090" cy="5512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2023-10-16T07:32:31Z</dcterms:created>
  <dcterms:modified xsi:type="dcterms:W3CDTF">2023-10-16T07:32:31Z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2023-10-16T00:00:00Z</vt:filetime>
  </property>
  <property fmtid="{D5CDD505-2E9C-101B-9397-08002B2CF9AE}" pid="5" name="Producer">
    <vt:lpwstr>Microsoft® Excel® for Microsoft 365</vt:lpwstr>
  </property>
</Properties>
</file>