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3100" y="774192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588" y="45669"/>
                </a:lnTo>
                <a:lnTo>
                  <a:pt x="7506588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3100" y="819861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588" y="0"/>
                </a:moveTo>
                <a:lnTo>
                  <a:pt x="0" y="0"/>
                </a:lnTo>
                <a:lnTo>
                  <a:pt x="0" y="675436"/>
                </a:lnTo>
                <a:lnTo>
                  <a:pt x="7506588" y="675436"/>
                </a:lnTo>
                <a:lnTo>
                  <a:pt x="7506588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73100" y="7261859"/>
            <a:ext cx="10140950" cy="47625"/>
          </a:xfrm>
          <a:custGeom>
            <a:avLst/>
            <a:gdLst/>
            <a:ahLst/>
            <a:cxnLst/>
            <a:rect l="l" t="t" r="r" b="b"/>
            <a:pathLst>
              <a:path w="10140950" h="47625">
                <a:moveTo>
                  <a:pt x="10140442" y="0"/>
                </a:moveTo>
                <a:lnTo>
                  <a:pt x="0" y="0"/>
                </a:lnTo>
                <a:lnTo>
                  <a:pt x="0" y="47243"/>
                </a:lnTo>
                <a:lnTo>
                  <a:pt x="10140442" y="47243"/>
                </a:lnTo>
                <a:lnTo>
                  <a:pt x="101404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9817" y="237236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45048" y="7070852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5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921625" y="209042"/>
            <a:ext cx="2482850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>
                <a:latin typeface="メイリオ"/>
                <a:cs typeface="メイリオ"/>
              </a:rPr>
              <a:t>（会社名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390702" y="926862"/>
          <a:ext cx="6036945" cy="42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1295"/>
                <a:gridCol w="3218180"/>
              </a:tblGrid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400" spc="-5" b="1">
                          <a:latin typeface="メイリオ"/>
                          <a:cs typeface="メイリオ"/>
                        </a:rPr>
                        <a:t>キューブデスクスタンド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5885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74803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ペンや小物などフリーに収納できる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748030">
                        <a:lnSpc>
                          <a:spcPts val="1345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使いやすいデスクスタンドです。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4406645" y="1553083"/>
          <a:ext cx="6087745" cy="547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7569"/>
                <a:gridCol w="2487294"/>
              </a:tblGrid>
              <a:tr h="487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13059403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1098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定価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1,650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1,337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50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個〜  単位未満の注文については、お問い合わせください。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キューブデスクスタンド×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43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 marR="992505">
                        <a:lnSpc>
                          <a:spcPct val="138900"/>
                        </a:lnSpc>
                        <a:spcBef>
                          <a:spcPts val="26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キューブデスクスタンド：約80×80×105mm、化粧箱：約85×85×115mm重量：約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204g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中国製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ABS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樹脂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化粧箱入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※名入れスペース：20×50mm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44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備考欄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※時計、カレンダー、温度計、アラーム、カウントダウンタイマー機能付き。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※単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3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電池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2本（別売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1880" y="1641219"/>
            <a:ext cx="1744368" cy="2559624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38144" y="1398790"/>
            <a:ext cx="1024127" cy="994524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538097" y="1472565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9153" y="4399295"/>
            <a:ext cx="1224403" cy="127569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63495" y="4333875"/>
            <a:ext cx="1430908" cy="1374520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0288" y="5775477"/>
            <a:ext cx="1156381" cy="1308409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72892" y="5768428"/>
            <a:ext cx="1394459" cy="1341120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645408" y="1591056"/>
            <a:ext cx="614172" cy="5897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2023-10-31T07:54:29Z</dcterms:created>
  <dcterms:modified xsi:type="dcterms:W3CDTF">2023-10-31T07:54:29Z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2023-10-31T00:00:00Z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2023-10-31T00:00:00Z</vt:filetime>
  </property>
  <property fmtid="{D5CDD505-2E9C-101B-9397-08002B2CF9AE}" pid="5" name="Producer">
    <vt:lpwstr>Microsoft® Excel® for Microsoft 365</vt:lpwstr>
  </property>
</Properties>
</file>