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4285" y="40640"/>
            <a:ext cx="3837304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7263" y="585216"/>
          <a:ext cx="7571105" cy="723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3575"/>
                <a:gridCol w="4291330"/>
              </a:tblGrid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tabLst>
                          <a:tab pos="2252345" algn="l"/>
                        </a:tabLst>
                      </a:pPr>
                      <a:r>
                        <a:rPr dirty="0" sz="1350" b="1">
                          <a:latin typeface="Meiryo"/>
                          <a:cs typeface="Meiryo"/>
                        </a:rPr>
                        <a:t>フォトフレーム電波時</a:t>
                      </a:r>
                      <a:r>
                        <a:rPr dirty="0" sz="1350" spc="-50" b="1">
                          <a:latin typeface="Meiryo"/>
                          <a:cs typeface="Meiryo"/>
                        </a:rPr>
                        <a:t>計</a:t>
                      </a:r>
                      <a:r>
                        <a:rPr dirty="0" sz="135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350" spc="-20" b="1">
                          <a:latin typeface="Meiryo"/>
                          <a:cs typeface="Meiryo"/>
                        </a:rPr>
                        <a:t>No.20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B="0" marT="4889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98145" marR="414655">
                        <a:lnSpc>
                          <a:spcPct val="140900"/>
                        </a:lnSpc>
                        <a:spcBef>
                          <a:spcPts val="540"/>
                        </a:spcBef>
                      </a:pPr>
                      <a:r>
                        <a:rPr dirty="0" sz="1150" spc="-5" b="1">
                          <a:latin typeface="Meiryo"/>
                          <a:cs typeface="Meiryo"/>
                        </a:rPr>
                        <a:t>電波・日付・温度・アラーム・スヌーズ機能付きの高機能なフォトフレーム電波時計です。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28795" y="1394713"/>
          <a:ext cx="6234430" cy="568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7569"/>
                <a:gridCol w="877569"/>
                <a:gridCol w="878204"/>
                <a:gridCol w="877570"/>
                <a:gridCol w="877570"/>
              </a:tblGrid>
              <a:tr h="473709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dirty="0" sz="1350" spc="-10">
                          <a:latin typeface="Meiryo"/>
                          <a:cs typeface="Meiryo"/>
                        </a:rPr>
                        <a:t>13808785</a:t>
                      </a:r>
                      <a:endParaRPr sz="1350">
                        <a:latin typeface="Meiryo"/>
                        <a:cs typeface="Meiryo"/>
                      </a:endParaRPr>
                    </a:p>
                  </a:txBody>
                  <a:tcPr marL="0" marR="0" marB="0" marT="1085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4460" marR="112395" indent="126364">
                        <a:lnSpc>
                          <a:spcPct val="1373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15個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30個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45個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60個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75個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90個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～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370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4,489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3,367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2,993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2,806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2,694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150">
                          <a:latin typeface="Meiryo"/>
                          <a:cs typeface="Meiryo"/>
                        </a:rPr>
                        <a:t>2,619</a:t>
                      </a:r>
                      <a:r>
                        <a:rPr dirty="0" sz="1150" spc="-50">
                          <a:latin typeface="Meiryo"/>
                          <a:cs typeface="Meiryo"/>
                        </a:rPr>
                        <a:t>円</a:t>
                      </a:r>
                      <a:endParaRPr sz="1150">
                        <a:latin typeface="Meiryo"/>
                        <a:cs typeface="Meiryo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370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15個～</a:t>
                      </a:r>
                      <a:r>
                        <a:rPr dirty="0" sz="850" spc="45">
                          <a:latin typeface="Meiryo"/>
                          <a:cs typeface="Meiryo"/>
                        </a:rPr>
                        <a:t>  単位未満の注文不可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70">
                          <a:latin typeface="Meiryo"/>
                          <a:cs typeface="Meiryo"/>
                        </a:rPr>
                        <a:t>フォトフレーム電波時計  </a:t>
                      </a:r>
                      <a:r>
                        <a:rPr dirty="0" sz="850">
                          <a:latin typeface="Meiryo"/>
                          <a:cs typeface="Meiryo"/>
                        </a:rPr>
                        <a:t>No.20×1、単4×2</a:t>
                      </a:r>
                      <a:r>
                        <a:rPr dirty="0" sz="850" spc="-50">
                          <a:latin typeface="Meiryo"/>
                          <a:cs typeface="Meiryo"/>
                        </a:rPr>
                        <a:t>個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84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-15">
                          <a:latin typeface="Meiryo"/>
                          <a:cs typeface="Meiryo"/>
                        </a:rPr>
                        <a:t>画像参照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本体：160×155×20mm、箱サイズ：166×161×28mm、重量</a:t>
                      </a:r>
                      <a:r>
                        <a:rPr dirty="0" sz="850" spc="-10">
                          <a:latin typeface="Meiryo"/>
                          <a:cs typeface="Meiryo"/>
                        </a:rPr>
                        <a:t>：210g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-25">
                          <a:latin typeface="Meiryo"/>
                          <a:cs typeface="Meiryo"/>
                        </a:rPr>
                        <a:t>ABS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-25">
                          <a:latin typeface="Meiryo"/>
                          <a:cs typeface="Meiryo"/>
                        </a:rPr>
                        <a:t>箱入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74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Meiryo"/>
                          <a:cs typeface="Meiryo"/>
                        </a:rPr>
                        <a:t>※名入れ方法：シルク印刷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 spc="-5">
                          <a:latin typeface="Meiryo"/>
                          <a:cs typeface="Meiryo"/>
                        </a:rPr>
                        <a:t>※名入れ箇所：液晶右横</a:t>
                      </a:r>
                      <a:endParaRPr sz="85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dirty="0" sz="850" spc="-10">
                          <a:latin typeface="Meiryo"/>
                          <a:cs typeface="Meiryo"/>
                        </a:rPr>
                        <a:t>：20×60mm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755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3709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850">
                          <a:latin typeface="Meiryo"/>
                          <a:cs typeface="Meiryo"/>
                        </a:rPr>
                        <a:t>単4乾電池2</a:t>
                      </a:r>
                      <a:r>
                        <a:rPr dirty="0" sz="850" spc="-20">
                          <a:latin typeface="Meiryo"/>
                          <a:cs typeface="Meiryo"/>
                        </a:rPr>
                        <a:t>本使用</a:t>
                      </a:r>
                      <a:endParaRPr sz="850">
                        <a:latin typeface="Meiryo"/>
                        <a:cs typeface="Meiryo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7263" y="7321295"/>
            <a:ext cx="10274935" cy="50800"/>
          </a:xfrm>
          <a:custGeom>
            <a:avLst/>
            <a:gdLst/>
            <a:ahLst/>
            <a:cxnLst/>
            <a:rect l="l" t="t" r="r" b="b"/>
            <a:pathLst>
              <a:path w="10274935" h="50800">
                <a:moveTo>
                  <a:pt x="10274808" y="0"/>
                </a:moveTo>
                <a:lnTo>
                  <a:pt x="0" y="0"/>
                </a:lnTo>
                <a:lnTo>
                  <a:pt x="0" y="50292"/>
                </a:lnTo>
                <a:lnTo>
                  <a:pt x="10274808" y="50292"/>
                </a:lnTo>
                <a:lnTo>
                  <a:pt x="1027480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754505" algn="l"/>
                <a:tab pos="3496310" algn="l"/>
              </a:tabLst>
            </a:pPr>
            <a:r>
              <a:rPr dirty="0" spc="660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60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43773" y="1778"/>
            <a:ext cx="2629535" cy="1332230"/>
          </a:xfrm>
          <a:prstGeom prst="rect">
            <a:avLst/>
          </a:prstGeom>
          <a:ln w="12573">
            <a:solidFill>
              <a:srgbClr val="9BC2E6"/>
            </a:solidFill>
          </a:ln>
        </p:spPr>
        <p:txBody>
          <a:bodyPr wrap="square" lIns="0" tIns="1212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 marL="20320">
              <a:lnSpc>
                <a:spcPct val="100000"/>
              </a:lnSpc>
              <a:spcBef>
                <a:spcPts val="5"/>
              </a:spcBef>
            </a:pPr>
            <a:r>
              <a:rPr dirty="0" sz="1350">
                <a:latin typeface="Meiryo"/>
                <a:cs typeface="Meiryo"/>
              </a:rPr>
              <a:t>(会社名</a:t>
            </a:r>
            <a:r>
              <a:rPr dirty="0" sz="1350" spc="-50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  <a:p>
            <a:pPr algn="ctr" marL="20955">
              <a:lnSpc>
                <a:spcPct val="100000"/>
              </a:lnSpc>
              <a:spcBef>
                <a:spcPts val="1010"/>
              </a:spcBef>
            </a:pPr>
            <a:r>
              <a:rPr dirty="0" sz="1350" b="1">
                <a:latin typeface="Meiryo"/>
                <a:cs typeface="Meiryo"/>
              </a:rPr>
              <a:t>TEL：（電話番号</a:t>
            </a:r>
            <a:r>
              <a:rPr dirty="0" sz="1350" spc="-50" b="1">
                <a:latin typeface="Meiryo"/>
                <a:cs typeface="Meiryo"/>
              </a:rPr>
              <a:t>）</a:t>
            </a:r>
            <a:endParaRPr sz="1350">
              <a:latin typeface="Meiryo"/>
              <a:cs typeface="Meiry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80430" y="7124192"/>
            <a:ext cx="4987925" cy="1612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85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850">
              <a:latin typeface="Meiryo"/>
              <a:cs typeface="Meiryo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43725" y="1534318"/>
            <a:ext cx="3296920" cy="4217035"/>
            <a:chOff x="243725" y="1534318"/>
            <a:chExt cx="3296920" cy="421703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5536" y="1534318"/>
              <a:ext cx="2534960" cy="2564067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7987" y="4307967"/>
              <a:ext cx="1430020" cy="1443228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3725" y="3391065"/>
              <a:ext cx="923366" cy="1008176"/>
            </a:xfrm>
            <a:prstGeom prst="rect">
              <a:avLst/>
            </a:prstGeom>
          </p:spPr>
        </p:pic>
      </p:grpSp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07987" y="5795797"/>
            <a:ext cx="1173349" cy="1319522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00376" y="5788825"/>
            <a:ext cx="1430020" cy="1443228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080008" y="4009771"/>
            <a:ext cx="1982470" cy="2070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60">
                <a:latin typeface="Calibri"/>
                <a:cs typeface="Calibri"/>
              </a:rPr>
              <a:t>QR</a:t>
            </a:r>
            <a:r>
              <a:rPr dirty="0" sz="800" spc="-1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350253" y="3591699"/>
            <a:ext cx="3594735" cy="2150745"/>
            <a:chOff x="350253" y="3591699"/>
            <a:chExt cx="3594735" cy="2150745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50253" y="3591699"/>
              <a:ext cx="619163" cy="625589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14853" y="4300474"/>
              <a:ext cx="1430020" cy="144170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2023-10-23T01:21:38Z</dcterms:created>
  <dcterms:modified xsi:type="dcterms:W3CDTF">2023-10-23T01:21:38Z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2023-10-23T00:00:00Z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2023-10-23T00:00:00Z</vt:filetime>
  </property>
  <property fmtid="{D5CDD505-2E9C-101B-9397-08002B2CF9AE}" pid="5" name="Producer">
    <vt:lpwstr>Microsoft® Excel® 2019</vt:lpwstr>
  </property>
</Properties>
</file>