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97979"/>
            <a:ext cx="7505700" cy="46355"/>
          </a:xfrm>
          <a:custGeom>
            <a:avLst/>
            <a:gdLst/>
            <a:ahLst/>
            <a:cxnLst/>
            <a:rect l="l" t="t" r="r" b="b"/>
            <a:pathLst>
              <a:path w="7505700" h="46354">
                <a:moveTo>
                  <a:pt x="0" y="45732"/>
                </a:moveTo>
                <a:lnTo>
                  <a:pt x="7505687" y="45732"/>
                </a:lnTo>
                <a:lnTo>
                  <a:pt x="7505687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74236" y="743712"/>
            <a:ext cx="7505700" cy="675640"/>
          </a:xfrm>
          <a:custGeom>
            <a:avLst/>
            <a:gdLst/>
            <a:ahLst/>
            <a:cxnLst/>
            <a:rect l="l" t="t" r="r" b="b"/>
            <a:pathLst>
              <a:path w="7505700" h="675640">
                <a:moveTo>
                  <a:pt x="7505687" y="0"/>
                </a:moveTo>
                <a:lnTo>
                  <a:pt x="0" y="0"/>
                </a:lnTo>
                <a:lnTo>
                  <a:pt x="0" y="675131"/>
                </a:lnTo>
                <a:lnTo>
                  <a:pt x="7505687" y="675131"/>
                </a:lnTo>
                <a:lnTo>
                  <a:pt x="750568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74236" y="7182611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161036"/>
            <a:ext cx="384810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spc="610" dirty="0"/>
              <a:t>提案</a:t>
            </a:r>
            <a:r>
              <a:rPr spc="625" dirty="0"/>
              <a:t>書</a:t>
            </a:r>
            <a:r>
              <a:rPr spc="-50" dirty="0"/>
              <a:t>（</a:t>
            </a:r>
            <a:r>
              <a:rPr dirty="0"/>
              <a:t>	</a:t>
            </a:r>
            <a:r>
              <a:rPr spc="625" dirty="0"/>
              <a:t>商</a:t>
            </a:r>
            <a:r>
              <a:rPr spc="610" dirty="0"/>
              <a:t>品</a:t>
            </a:r>
            <a:r>
              <a:rPr spc="625" dirty="0"/>
              <a:t>情</a:t>
            </a:r>
            <a:r>
              <a:rPr spc="-50" dirty="0"/>
              <a:t>報</a:t>
            </a:r>
            <a:r>
              <a:rPr dirty="0"/>
              <a:t>	</a:t>
            </a:r>
            <a:r>
              <a:rPr spc="-50" dirty="0"/>
              <a:t>）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23014" y="132892"/>
            <a:ext cx="2482850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marL="18415" algn="ctr">
              <a:lnSpc>
                <a:spcPct val="100000"/>
              </a:lnSpc>
            </a:pPr>
            <a:r>
              <a:rPr sz="1400" dirty="0">
                <a:latin typeface="メイリオ"/>
                <a:cs typeface="メイリオ"/>
              </a:rPr>
              <a:t>（会社名</a:t>
            </a:r>
            <a:r>
              <a:rPr sz="1400" spc="-50" dirty="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marL="18415" algn="ctr">
              <a:lnSpc>
                <a:spcPct val="100000"/>
              </a:lnSpc>
              <a:spcBef>
                <a:spcPts val="960"/>
              </a:spcBef>
            </a:pPr>
            <a:r>
              <a:rPr sz="1400" b="1" spc="-10" dirty="0">
                <a:latin typeface="メイリオ"/>
                <a:cs typeface="メイリオ"/>
              </a:rPr>
              <a:t>TEL：（</a:t>
            </a:r>
            <a:r>
              <a:rPr sz="1400" b="1" dirty="0">
                <a:latin typeface="メイリオ"/>
                <a:cs typeface="メイリオ"/>
              </a:rPr>
              <a:t>電話番号</a:t>
            </a:r>
            <a:r>
              <a:rPr sz="1400" b="1" spc="-50" dirty="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021449"/>
              </p:ext>
            </p:extLst>
          </p:nvPr>
        </p:nvGraphicFramePr>
        <p:xfrm>
          <a:off x="383607" y="758152"/>
          <a:ext cx="6111875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400" b="1" spc="-15" dirty="0">
                          <a:latin typeface="メイリオ"/>
                          <a:cs typeface="メイリオ"/>
                        </a:rPr>
                        <a:t>サーモス</a:t>
                      </a:r>
                      <a:endParaRPr sz="1400" dirty="0">
                        <a:latin typeface="メイリオ"/>
                        <a:cs typeface="メイリオ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b="1" dirty="0">
                          <a:latin typeface="メイリオ"/>
                          <a:cs typeface="メイリオ"/>
                        </a:rPr>
                        <a:t>真空断熱タンブラー</a:t>
                      </a:r>
                      <a:r>
                        <a:rPr sz="1400" b="1" spc="-10" dirty="0">
                          <a:latin typeface="メイリオ"/>
                          <a:cs typeface="メイリオ"/>
                        </a:rPr>
                        <a:t>（2</a:t>
                      </a:r>
                      <a:r>
                        <a:rPr sz="1400" b="1" dirty="0">
                          <a:latin typeface="メイリオ"/>
                          <a:cs typeface="メイリオ"/>
                        </a:rPr>
                        <a:t>個組</a:t>
                      </a:r>
                      <a:r>
                        <a:rPr sz="1400" b="1" spc="-50" dirty="0">
                          <a:latin typeface="メイリオ"/>
                          <a:cs typeface="メイリオ"/>
                        </a:rPr>
                        <a:t>）</a:t>
                      </a:r>
                      <a:endParaRPr sz="1400" dirty="0">
                        <a:latin typeface="メイリオ"/>
                        <a:cs typeface="メイリオ"/>
                      </a:endParaRPr>
                    </a:p>
                  </a:txBody>
                  <a:tcPr marL="0" marR="0" marT="81280" marB="0">
                    <a:noFill/>
                  </a:tcPr>
                </a:tc>
                <a:tc>
                  <a:txBody>
                    <a:bodyPr/>
                    <a:lstStyle/>
                    <a:p>
                      <a:pPr marL="509270" marR="24130">
                        <a:lnSpc>
                          <a:spcPct val="136700"/>
                        </a:lnSpc>
                        <a:spcBef>
                          <a:spcPts val="405"/>
                        </a:spcBef>
                      </a:pPr>
                      <a:r>
                        <a:rPr sz="1200" b="1" spc="-5" dirty="0">
                          <a:latin typeface="メイリオ"/>
                          <a:cs typeface="メイリオ"/>
                        </a:rPr>
                        <a:t>魔法びん構造で、冷たさが長持ちする真空断熱タンブラーです。</a:t>
                      </a:r>
                      <a:endParaRPr sz="1200" dirty="0">
                        <a:latin typeface="メイリオ"/>
                        <a:cs typeface="メイリオ"/>
                      </a:endParaRPr>
                    </a:p>
                  </a:txBody>
                  <a:tcPr marL="0" marR="0" marT="5143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07324" y="1476756"/>
          <a:ext cx="5996937" cy="5473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400" spc="-10" dirty="0">
                          <a:latin typeface="メイリオ"/>
                          <a:cs typeface="メイリオ"/>
                        </a:rPr>
                        <a:t>13903505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定価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latin typeface="メイリオ"/>
                          <a:cs typeface="メイリオ"/>
                        </a:rPr>
                        <a:t>5,500</a:t>
                      </a:r>
                      <a:r>
                        <a:rPr sz="1200" spc="-50" dirty="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17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latin typeface="メイリオ"/>
                          <a:cs typeface="メイリオ"/>
                        </a:rPr>
                        <a:t>4,956</a:t>
                      </a:r>
                      <a:r>
                        <a:rPr sz="1200" spc="-50" dirty="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8</a:t>
                      </a:r>
                      <a:r>
                        <a:rPr sz="900" dirty="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  単位未満の注文については、お問い合わせください。※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20個から名入れ可能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メイリオ"/>
                          <a:cs typeface="メイリオ"/>
                        </a:rPr>
                        <a:t>サーモス  真空断熱タンブラー  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（2個組</a:t>
                      </a:r>
                      <a:r>
                        <a:rPr sz="900" spc="-25" dirty="0">
                          <a:latin typeface="メイリオ"/>
                          <a:cs typeface="メイリオ"/>
                        </a:rPr>
                        <a:t>）×1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5" dirty="0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メイリオ"/>
                          <a:cs typeface="メイリオ"/>
                        </a:rPr>
                        <a:t>本体：約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Φ75×145mm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、箱サイズ：約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200×265×90mm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、重量：約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700g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、容量：約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400ml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中国製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ステンレス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化粧箱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3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※印刷方法：レーザー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※名入れ箇所：本体正面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※名入れサイズ：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H40×W35mm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45600" y="6991604"/>
            <a:ext cx="5054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FF0000"/>
                </a:solidFill>
                <a:latin typeface="メイリオ"/>
                <a:cs typeface="メイリオ"/>
              </a:rPr>
              <a:t>在庫は流動的で、価格は暫定値です。決定前に必ず在庫確認と正式なお見積りをご依頼ください。</a:t>
            </a:r>
            <a:endParaRPr sz="900">
              <a:latin typeface="メイリオ"/>
              <a:cs typeface="メイリオ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61" y="1583367"/>
            <a:ext cx="3535869" cy="256137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39545" y="1322654"/>
            <a:ext cx="1024115" cy="994511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539143" y="1396179"/>
            <a:ext cx="2000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QR</a:t>
            </a:r>
            <a:r>
              <a:rPr sz="800" spc="-5" dirty="0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0537" y="4256138"/>
            <a:ext cx="1447985" cy="1391221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2564964" y="4256138"/>
            <a:ext cx="1457325" cy="2827655"/>
            <a:chOff x="2564964" y="4256138"/>
            <a:chExt cx="1457325" cy="282765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64964" y="4256138"/>
              <a:ext cx="1449129" cy="139122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74345" y="5690717"/>
              <a:ext cx="1447419" cy="1392943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36179" y="1534871"/>
            <a:ext cx="614171" cy="57439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1728" y="5697753"/>
            <a:ext cx="1448954" cy="13925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Calibri</vt:lpstr>
      <vt:lpstr>Times New Roman</vt:lpstr>
      <vt:lpstr>Office Theme</vt:lpstr>
      <vt:lpstr>提案書（ 商品情報 ）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description/>
  <cp:lastModifiedBy>0 kikaku</cp:lastModifiedBy>
  <cp:revision>1</cp:revision>
  <dcterms:created xsi:type="dcterms:W3CDTF">2024-07-24T04:04:38Z</dcterms:created>
  <dcterms:modified xsi:type="dcterms:W3CDTF">2024-07-24T04:05:05Z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2024-07-24T00:00:00Z</vt:filetime>
  </property>
  <property fmtid="{D5CDD505-2E9C-101B-9397-08002B2CF9AE}" pid="5" name="Producer">
    <vt:lpwstr>Adobe PDF Library 24.2.197</vt:lpwstr>
  </property>
</Properties>
</file>