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387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80415" y="594360"/>
            <a:ext cx="7494905" cy="48895"/>
          </a:xfrm>
          <a:custGeom>
            <a:avLst/>
            <a:gdLst/>
            <a:ahLst/>
            <a:cxnLst/>
            <a:rect l="l" t="t" r="r" b="b"/>
            <a:pathLst>
              <a:path w="7494905" h="48895">
                <a:moveTo>
                  <a:pt x="0" y="48717"/>
                </a:moveTo>
                <a:lnTo>
                  <a:pt x="7494397" y="48717"/>
                </a:lnTo>
                <a:lnTo>
                  <a:pt x="7494397" y="0"/>
                </a:lnTo>
                <a:lnTo>
                  <a:pt x="0" y="0"/>
                </a:lnTo>
                <a:lnTo>
                  <a:pt x="0" y="48717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80415" y="643077"/>
            <a:ext cx="7494905" cy="700405"/>
          </a:xfrm>
          <a:custGeom>
            <a:avLst/>
            <a:gdLst/>
            <a:ahLst/>
            <a:cxnLst/>
            <a:rect l="l" t="t" r="r" b="b"/>
            <a:pathLst>
              <a:path w="7494905" h="700405">
                <a:moveTo>
                  <a:pt x="7494397" y="0"/>
                </a:moveTo>
                <a:lnTo>
                  <a:pt x="0" y="0"/>
                </a:lnTo>
                <a:lnTo>
                  <a:pt x="0" y="699820"/>
                </a:lnTo>
                <a:lnTo>
                  <a:pt x="7494397" y="699820"/>
                </a:lnTo>
                <a:lnTo>
                  <a:pt x="7494397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7438" y="49784"/>
            <a:ext cx="3837304" cy="419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01946" y="1403858"/>
          <a:ext cx="5998207" cy="56603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7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544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sz="1000" b="1" spc="-25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9398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350" spc="-10" dirty="0">
                          <a:latin typeface="Meiryo"/>
                          <a:cs typeface="Meiryo"/>
                        </a:rPr>
                        <a:t>22212802</a:t>
                      </a:r>
                      <a:endParaRPr sz="1350">
                        <a:latin typeface="Meiryo"/>
                        <a:cs typeface="Meiryo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30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定価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9398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50" dirty="0">
                          <a:latin typeface="Meiryo"/>
                          <a:cs typeface="Meiryo"/>
                        </a:rPr>
                        <a:t>6,600</a:t>
                      </a:r>
                      <a:r>
                        <a:rPr sz="1150" spc="-50" dirty="0">
                          <a:latin typeface="Meiryo"/>
                          <a:cs typeface="Meiryo"/>
                        </a:rPr>
                        <a:t>円</a:t>
                      </a:r>
                      <a:endParaRPr sz="1150">
                        <a:latin typeface="Meiryo"/>
                        <a:cs typeface="Meiryo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9398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50" dirty="0">
                          <a:latin typeface="Meiryo"/>
                          <a:cs typeface="Meiryo"/>
                        </a:rPr>
                        <a:t>5,610</a:t>
                      </a:r>
                      <a:r>
                        <a:rPr sz="1150" spc="-50" dirty="0">
                          <a:latin typeface="Meiryo"/>
                          <a:cs typeface="Meiryo"/>
                        </a:rPr>
                        <a:t>円</a:t>
                      </a:r>
                      <a:endParaRPr sz="1150">
                        <a:latin typeface="Meiryo"/>
                        <a:cs typeface="Meiryo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9398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850" dirty="0">
                          <a:latin typeface="Meiryo"/>
                          <a:cs typeface="Meiryo"/>
                        </a:rPr>
                        <a:t>8個〜   単位未満の注文については、お問い合わせください。※20</a:t>
                      </a:r>
                      <a:r>
                        <a:rPr sz="850" spc="-10" dirty="0">
                          <a:latin typeface="Meiryo"/>
                          <a:cs typeface="Meiryo"/>
                        </a:rPr>
                        <a:t>個から名入れ可能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9398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850" spc="45" dirty="0">
                          <a:latin typeface="Meiryo"/>
                          <a:cs typeface="Meiryo"/>
                        </a:rPr>
                        <a:t>スピーカー・ワイヤレス充電機能付ウッド調クロック   </a:t>
                      </a:r>
                      <a:r>
                        <a:rPr sz="850" dirty="0">
                          <a:latin typeface="Meiryo"/>
                          <a:cs typeface="Meiryo"/>
                        </a:rPr>
                        <a:t>SI212802×1、USB</a:t>
                      </a:r>
                      <a:r>
                        <a:rPr sz="850" spc="-10" dirty="0">
                          <a:latin typeface="Meiryo"/>
                          <a:cs typeface="Meiryo"/>
                        </a:rPr>
                        <a:t>コード×</a:t>
                      </a:r>
                      <a:r>
                        <a:rPr sz="850" spc="-25" dirty="0">
                          <a:latin typeface="Meiryo"/>
                          <a:cs typeface="Meiryo"/>
                        </a:rPr>
                        <a:t>1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9398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850" spc="-15" dirty="0">
                          <a:latin typeface="Meiryo"/>
                          <a:cs typeface="Meiryo"/>
                        </a:rPr>
                        <a:t>画像参照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9398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850" dirty="0">
                          <a:latin typeface="Meiryo"/>
                          <a:cs typeface="Meiryo"/>
                        </a:rPr>
                        <a:t>本体：91×173×85mm、化粧箱：105×185×100mm</a:t>
                      </a:r>
                      <a:r>
                        <a:rPr sz="850" spc="-5" dirty="0">
                          <a:latin typeface="Meiryo"/>
                          <a:cs typeface="Meiryo"/>
                        </a:rPr>
                        <a:t>、重量：</a:t>
                      </a:r>
                      <a:r>
                        <a:rPr sz="850" spc="-10" dirty="0">
                          <a:latin typeface="Meiryo"/>
                          <a:cs typeface="Meiryo"/>
                        </a:rPr>
                        <a:t>545g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生産国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9398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850" spc="-20" dirty="0">
                          <a:latin typeface="Meiryo"/>
                          <a:cs typeface="Meiryo"/>
                        </a:rPr>
                        <a:t>中国製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30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材質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9398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850" dirty="0">
                          <a:latin typeface="Meiryo"/>
                          <a:cs typeface="Meiryo"/>
                        </a:rPr>
                        <a:t>MDF、ABS</a:t>
                      </a:r>
                      <a:r>
                        <a:rPr sz="850" spc="-25" dirty="0">
                          <a:latin typeface="Meiryo"/>
                          <a:cs typeface="Meiryo"/>
                        </a:rPr>
                        <a:t>樹脂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9398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850" spc="-15" dirty="0">
                          <a:latin typeface="Meiryo"/>
                          <a:cs typeface="Meiryo"/>
                        </a:rPr>
                        <a:t>化粧箱入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601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850" spc="-5" dirty="0">
                          <a:latin typeface="Meiryo"/>
                          <a:cs typeface="Meiryo"/>
                        </a:rPr>
                        <a:t>※印刷方法：シルク印刷、フルカラー印刷</a:t>
                      </a:r>
                      <a:endParaRPr sz="85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850" spc="-5" dirty="0">
                          <a:latin typeface="Meiryo"/>
                          <a:cs typeface="Meiryo"/>
                        </a:rPr>
                        <a:t>※名入れ箇所：正面下部</a:t>
                      </a:r>
                      <a:endParaRPr sz="85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850" dirty="0">
                          <a:latin typeface="Meiryo"/>
                          <a:cs typeface="Meiryo"/>
                        </a:rPr>
                        <a:t>※名入れスペース</a:t>
                      </a:r>
                      <a:r>
                        <a:rPr sz="850" spc="-10" dirty="0">
                          <a:latin typeface="Meiryo"/>
                          <a:cs typeface="Meiryo"/>
                        </a:rPr>
                        <a:t>：H15×W100mm</a:t>
                      </a:r>
                      <a:endParaRPr sz="85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850" spc="-5" dirty="0">
                          <a:latin typeface="Meiryo"/>
                          <a:cs typeface="Meiryo"/>
                        </a:rPr>
                        <a:t>※フルカラー印刷をご希望の場合は、別途お見積りいたします。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31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000" b="1" spc="-30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55904" marR="840105" indent="-113030">
                        <a:lnSpc>
                          <a:spcPct val="147000"/>
                        </a:lnSpc>
                        <a:spcBef>
                          <a:spcPts val="710"/>
                        </a:spcBef>
                      </a:pPr>
                      <a:r>
                        <a:rPr sz="850" spc="30" dirty="0">
                          <a:latin typeface="Meiryo"/>
                          <a:cs typeface="Meiryo"/>
                        </a:rPr>
                        <a:t>※機能：ブルートゥーススピーカー、ワイヤレス充電、時計、アラーム</a:t>
                      </a:r>
                      <a:r>
                        <a:rPr sz="850" spc="25" dirty="0">
                          <a:latin typeface="Meiryo"/>
                          <a:cs typeface="Meiryo"/>
                        </a:rPr>
                        <a:t>（3</a:t>
                      </a:r>
                      <a:r>
                        <a:rPr sz="850" spc="30" dirty="0">
                          <a:latin typeface="Meiryo"/>
                          <a:cs typeface="Meiryo"/>
                        </a:rPr>
                        <a:t>種）、温度計、カレンダー、音・振動センサー</a:t>
                      </a:r>
                      <a:endParaRPr sz="850">
                        <a:latin typeface="Meiryo"/>
                        <a:cs typeface="Meiryo"/>
                      </a:endParaRPr>
                    </a:p>
                    <a:p>
                      <a:pPr marL="255904" marR="233679" indent="-113030">
                        <a:lnSpc>
                          <a:spcPct val="147100"/>
                        </a:lnSpc>
                      </a:pPr>
                      <a:r>
                        <a:rPr sz="850" spc="30" dirty="0">
                          <a:latin typeface="Meiryo"/>
                          <a:cs typeface="Meiryo"/>
                        </a:rPr>
                        <a:t>※ワイヤレス充電機能は、スマートフォンがワイヤレス充電に対応している必要が有ります。機種によってはご利用いただけない場合があります。</a:t>
                      </a:r>
                      <a:endParaRPr sz="85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850" dirty="0">
                          <a:latin typeface="Meiryo"/>
                          <a:cs typeface="Meiryo"/>
                        </a:rPr>
                        <a:t>※単4電池3個使用(別売)、ボタン電池1</a:t>
                      </a:r>
                      <a:r>
                        <a:rPr sz="850" spc="-10" dirty="0">
                          <a:latin typeface="Meiryo"/>
                          <a:cs typeface="Meiryo"/>
                        </a:rPr>
                        <a:t>個使用(内蔵)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80415" y="7304532"/>
            <a:ext cx="10128885" cy="50800"/>
          </a:xfrm>
          <a:custGeom>
            <a:avLst/>
            <a:gdLst/>
            <a:ahLst/>
            <a:cxnLst/>
            <a:rect l="l" t="t" r="r" b="b"/>
            <a:pathLst>
              <a:path w="10128885" h="50800">
                <a:moveTo>
                  <a:pt x="10128504" y="0"/>
                </a:moveTo>
                <a:lnTo>
                  <a:pt x="0" y="0"/>
                </a:lnTo>
                <a:lnTo>
                  <a:pt x="0" y="50291"/>
                </a:lnTo>
                <a:lnTo>
                  <a:pt x="10128504" y="50291"/>
                </a:lnTo>
                <a:lnTo>
                  <a:pt x="1012850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407278" y="7107428"/>
            <a:ext cx="4987925" cy="1612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50" spc="-5" dirty="0">
                <a:solidFill>
                  <a:srgbClr val="FF0000"/>
                </a:solidFill>
                <a:latin typeface="Meiryo"/>
                <a:cs typeface="Meiryo"/>
              </a:rPr>
              <a:t>在庫は流動的で、価格は暫定値です。決定前に必ず在庫確認と正式なお見積りをご依頼ください。</a:t>
            </a:r>
            <a:endParaRPr sz="850">
              <a:latin typeface="Meiryo"/>
              <a:cs typeface="Meiry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754505" algn="l"/>
                <a:tab pos="3496310" algn="l"/>
              </a:tabLst>
            </a:pPr>
            <a:r>
              <a:rPr spc="660" dirty="0"/>
              <a:t>提案書</a:t>
            </a:r>
            <a:r>
              <a:rPr spc="-50" dirty="0"/>
              <a:t>（</a:t>
            </a:r>
            <a:r>
              <a:rPr dirty="0"/>
              <a:t>	</a:t>
            </a:r>
            <a:r>
              <a:rPr spc="660" dirty="0"/>
              <a:t>商品情</a:t>
            </a:r>
            <a:r>
              <a:rPr spc="-50" dirty="0"/>
              <a:t>報</a:t>
            </a:r>
            <a:r>
              <a:rPr dirty="0"/>
              <a:t>	</a:t>
            </a:r>
            <a:r>
              <a:rPr spc="-50" dirty="0"/>
              <a:t>）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916926" y="10922"/>
            <a:ext cx="2482850" cy="1332230"/>
          </a:xfrm>
          <a:prstGeom prst="rect">
            <a:avLst/>
          </a:prstGeom>
          <a:ln w="12573">
            <a:solidFill>
              <a:srgbClr val="9BC2E6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5"/>
              </a:spcBef>
            </a:pPr>
            <a:endParaRPr sz="1350">
              <a:latin typeface="Times New Roman"/>
              <a:cs typeface="Times New Roman"/>
            </a:endParaRPr>
          </a:p>
          <a:p>
            <a:pPr marL="20320" algn="ctr">
              <a:lnSpc>
                <a:spcPct val="100000"/>
              </a:lnSpc>
              <a:spcBef>
                <a:spcPts val="5"/>
              </a:spcBef>
            </a:pPr>
            <a:r>
              <a:rPr sz="1350" dirty="0">
                <a:latin typeface="Meiryo"/>
                <a:cs typeface="Meiryo"/>
              </a:rPr>
              <a:t>(会社名</a:t>
            </a:r>
            <a:r>
              <a:rPr sz="1350" spc="-50" dirty="0">
                <a:latin typeface="Meiryo"/>
                <a:cs typeface="Meiryo"/>
              </a:rPr>
              <a:t>）</a:t>
            </a:r>
            <a:endParaRPr sz="1350">
              <a:latin typeface="Meiryo"/>
              <a:cs typeface="Meiryo"/>
            </a:endParaRPr>
          </a:p>
          <a:p>
            <a:pPr marL="20955" algn="ctr">
              <a:lnSpc>
                <a:spcPct val="100000"/>
              </a:lnSpc>
              <a:spcBef>
                <a:spcPts val="1010"/>
              </a:spcBef>
            </a:pPr>
            <a:r>
              <a:rPr sz="1350" b="1" dirty="0">
                <a:latin typeface="Meiryo"/>
                <a:cs typeface="Meiryo"/>
              </a:rPr>
              <a:t>TEL：（電話番号</a:t>
            </a:r>
            <a:r>
              <a:rPr sz="1350" b="1" spc="-50" dirty="0">
                <a:latin typeface="Meiryo"/>
                <a:cs typeface="Meiryo"/>
              </a:rPr>
              <a:t>）</a:t>
            </a:r>
            <a:endParaRPr sz="1350">
              <a:latin typeface="Meiryo"/>
              <a:cs typeface="Meiryo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816904"/>
              </p:ext>
            </p:extLst>
          </p:nvPr>
        </p:nvGraphicFramePr>
        <p:xfrm>
          <a:off x="398018" y="657225"/>
          <a:ext cx="6081395" cy="6088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0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8814">
                <a:tc>
                  <a:txBody>
                    <a:bodyPr/>
                    <a:lstStyle/>
                    <a:p>
                      <a:pPr marL="31750" marR="316230">
                        <a:lnSpc>
                          <a:spcPct val="139300"/>
                        </a:lnSpc>
                        <a:spcBef>
                          <a:spcPts val="175"/>
                        </a:spcBef>
                        <a:tabLst>
                          <a:tab pos="1608455" algn="l"/>
                        </a:tabLst>
                      </a:pPr>
                      <a:r>
                        <a:rPr sz="1350" b="1" dirty="0">
                          <a:latin typeface="Meiryo"/>
                          <a:cs typeface="Meiryo"/>
                        </a:rPr>
                        <a:t>スピーカー・ワイヤレス充電機能</a:t>
                      </a:r>
                      <a:r>
                        <a:rPr sz="1350" b="1" spc="-50" dirty="0">
                          <a:latin typeface="Meiryo"/>
                          <a:cs typeface="Meiryo"/>
                        </a:rPr>
                        <a:t>付</a:t>
                      </a:r>
                      <a:r>
                        <a:rPr sz="1350" b="1" dirty="0">
                          <a:latin typeface="Meiryo"/>
                          <a:cs typeface="Meiryo"/>
                        </a:rPr>
                        <a:t>ウッド調クロッ</a:t>
                      </a:r>
                      <a:r>
                        <a:rPr sz="1350" b="1" spc="-50" dirty="0">
                          <a:latin typeface="Meiryo"/>
                          <a:cs typeface="Meiryo"/>
                        </a:rPr>
                        <a:t>ク</a:t>
                      </a:r>
                      <a:r>
                        <a:rPr sz="1350" b="1" dirty="0">
                          <a:latin typeface="Meiryo"/>
                          <a:cs typeface="Meiryo"/>
                        </a:rPr>
                        <a:t>	</a:t>
                      </a:r>
                      <a:r>
                        <a:rPr sz="1350" b="1" spc="-10" dirty="0">
                          <a:latin typeface="Meiryo"/>
                          <a:cs typeface="Meiryo"/>
                        </a:rPr>
                        <a:t>SI212802</a:t>
                      </a:r>
                      <a:endParaRPr sz="1350">
                        <a:latin typeface="Meiryo"/>
                        <a:cs typeface="Meiryo"/>
                      </a:endParaRPr>
                    </a:p>
                  </a:txBody>
                  <a:tcPr marL="0" marR="0" marT="2222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23850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150" b="1" spc="-5" dirty="0">
                          <a:latin typeface="Meiryo"/>
                          <a:cs typeface="Meiryo"/>
                        </a:rPr>
                        <a:t>スピーカー機能を搭載した</a:t>
                      </a:r>
                      <a:endParaRPr sz="1150" dirty="0">
                        <a:latin typeface="Meiryo"/>
                        <a:cs typeface="Meiryo"/>
                      </a:endParaRPr>
                    </a:p>
                    <a:p>
                      <a:pPr marL="3238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150" b="1" spc="-5" dirty="0">
                          <a:latin typeface="Meiryo"/>
                          <a:cs typeface="Meiryo"/>
                        </a:rPr>
                        <a:t>ワイヤレス充電機能付きの時計です。</a:t>
                      </a:r>
                      <a:endParaRPr sz="1150" dirty="0">
                        <a:latin typeface="Meiryo"/>
                        <a:cs typeface="Meiryo"/>
                      </a:endParaRPr>
                    </a:p>
                  </a:txBody>
                  <a:tcPr marL="0" marR="0" marT="140335" marB="0"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8" name="object 8"/>
          <p:cNvGrpSpPr/>
          <p:nvPr/>
        </p:nvGrpSpPr>
        <p:grpSpPr>
          <a:xfrm>
            <a:off x="316877" y="1773744"/>
            <a:ext cx="3665854" cy="2574925"/>
            <a:chOff x="316877" y="1773744"/>
            <a:chExt cx="3665854" cy="257492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7132" y="1773744"/>
              <a:ext cx="3325602" cy="212830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6877" y="3346196"/>
              <a:ext cx="923366" cy="1001902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1138224" y="4001770"/>
            <a:ext cx="1982470" cy="2070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60" dirty="0">
                <a:latin typeface="Calibri"/>
                <a:cs typeface="Calibri"/>
              </a:rPr>
              <a:t>QR</a:t>
            </a:r>
            <a:r>
              <a:rPr sz="800" spc="-15" dirty="0">
                <a:latin typeface="Yu Gothic"/>
                <a:cs typeface="Yu Gothic"/>
              </a:rPr>
              <a:t>コードから商品ページをご覧頂けます</a:t>
            </a:r>
            <a:endParaRPr sz="800">
              <a:latin typeface="Yu Gothic"/>
              <a:cs typeface="Yu Gothic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8792" y="5732576"/>
            <a:ext cx="1391867" cy="1245014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430949" y="3555860"/>
            <a:ext cx="3525520" cy="3599815"/>
            <a:chOff x="430949" y="3555860"/>
            <a:chExt cx="3525520" cy="3599815"/>
          </a:xfrm>
        </p:grpSpPr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8792" y="4252722"/>
              <a:ext cx="1428496" cy="1433702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27680" y="4252722"/>
              <a:ext cx="1428495" cy="143370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27680" y="5718060"/>
              <a:ext cx="1428495" cy="143725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0949" y="3555860"/>
              <a:ext cx="619163" cy="61951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147</Words>
  <Application>Microsoft Office PowerPoint</Application>
  <PresentationFormat>ユーザー設定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Yu Gothic</vt:lpstr>
      <vt:lpstr>Calibri</vt:lpstr>
      <vt:lpstr>Times New Roman</vt:lpstr>
      <vt:lpstr>Office Theme</vt:lpstr>
      <vt:lpstr>提案書（ 商品情報 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提案書（ 商品情報 ）</dc:title>
  <dc:creator>ogs11</dc:creator>
  <cp:lastModifiedBy>ogs.110.3910@outlook.jp</cp:lastModifiedBy>
  <cp:revision>1</cp:revision>
  <dcterms:created xsi:type="dcterms:W3CDTF">2024-02-28T06:28:32Z</dcterms:created>
  <dcterms:modified xsi:type="dcterms:W3CDTF">2024-02-28T06:38:04Z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2024-02-28T00:00:00Z</vt:filetime>
  </property>
  <property fmtid="{D5CDD505-2E9C-101B-9397-08002B2CF9AE}" pid="3" name="Creator">
    <vt:lpwstr>Microsoft® Excel® 2019</vt:lpwstr>
  </property>
  <property fmtid="{D5CDD505-2E9C-101B-9397-08002B2CF9AE}" pid="4" name="LastSaved">
    <vt:filetime>2024-02-28T00:00:00Z</vt:filetime>
  </property>
  <property fmtid="{D5CDD505-2E9C-101B-9397-08002B2CF9AE}" pid="5" name="Producer">
    <vt:lpwstr>Microsoft® Excel® 2019</vt:lpwstr>
  </property>
</Properties>
</file>