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8891" y="809244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970" y="45669"/>
                </a:lnTo>
                <a:lnTo>
                  <a:pt x="7506970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8891" y="854913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970" y="0"/>
                </a:moveTo>
                <a:lnTo>
                  <a:pt x="0" y="0"/>
                </a:lnTo>
                <a:lnTo>
                  <a:pt x="0" y="675436"/>
                </a:lnTo>
                <a:lnTo>
                  <a:pt x="7506970" y="675436"/>
                </a:lnTo>
                <a:lnTo>
                  <a:pt x="750697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78891" y="7252716"/>
            <a:ext cx="10140950" cy="47625"/>
          </a:xfrm>
          <a:custGeom>
            <a:avLst/>
            <a:gdLst/>
            <a:ahLst/>
            <a:cxnLst/>
            <a:rect l="l" t="t" r="r" b="b"/>
            <a:pathLst>
              <a:path w="10140950" h="47625">
                <a:moveTo>
                  <a:pt x="10140696" y="0"/>
                </a:moveTo>
                <a:lnTo>
                  <a:pt x="0" y="0"/>
                </a:lnTo>
                <a:lnTo>
                  <a:pt x="0" y="47244"/>
                </a:lnTo>
                <a:lnTo>
                  <a:pt x="10140696" y="47244"/>
                </a:lnTo>
                <a:lnTo>
                  <a:pt x="1014069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914" y="272288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0890" y="7061708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0"/>
              <a:t>提案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927720" y="244094"/>
            <a:ext cx="2482850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874134" y="871220"/>
            <a:ext cx="353060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6700"/>
              </a:lnSpc>
              <a:spcBef>
                <a:spcPts val="100"/>
              </a:spcBef>
            </a:pPr>
            <a:r>
              <a:rPr dirty="0" sz="1200" spc="-5" b="1">
                <a:latin typeface="メイリオ"/>
                <a:cs typeface="メイリオ"/>
              </a:rPr>
              <a:t>天井や壁面にプロジェクターで時刻を映しだす事ができる多機能クロックです。</a:t>
            </a:r>
            <a:endParaRPr sz="1200">
              <a:latin typeface="メイリオ"/>
              <a:cs typeface="メイリオ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4412488" y="1588135"/>
          <a:ext cx="6088380" cy="5429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8205"/>
                <a:gridCol w="2487295"/>
              </a:tblGrid>
              <a:tr h="448945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22213811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01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894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定価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2,200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2,132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21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個〜  単位未満の注文については、お問い合わせください。※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50個から名入れ可能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25">
                          <a:latin typeface="メイリオ"/>
                          <a:cs typeface="メイリオ"/>
                        </a:rPr>
                        <a:t>ウェザークロック  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SI213811×1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894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9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636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本体：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60×150×105mm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、重量：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230g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、化粧箱：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62×158×120mm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中国製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894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ABS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樹脂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化粧箱入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2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16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※印刷方法：シルク印刷、フルカラー印刷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※名入れ箇所：正面下部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※名入れスペース：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H13×W80mm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54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3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22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機能：時計、アラーム、スヌーズ、カレンダー、温度計、湿度計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 marR="1312545" indent="342900">
                        <a:lnSpc>
                          <a:spcPct val="14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気温変化グラフ、天気予報、プロジェクター機能、バックライト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単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4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電池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2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個使用(別売)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54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7" name="object 7" descr=""/>
          <p:cNvGrpSpPr/>
          <p:nvPr/>
        </p:nvGrpSpPr>
        <p:grpSpPr>
          <a:xfrm>
            <a:off x="852567" y="1433969"/>
            <a:ext cx="3616325" cy="2761615"/>
            <a:chOff x="852567" y="1433969"/>
            <a:chExt cx="3616325" cy="2761615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567" y="1677924"/>
              <a:ext cx="3089527" cy="2517648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4240" y="1433969"/>
              <a:ext cx="1024127" cy="994524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415544" y="1044956"/>
            <a:ext cx="3129280" cy="671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17345" algn="l"/>
              </a:tabLst>
            </a:pPr>
            <a:r>
              <a:rPr dirty="0" sz="1400" b="1">
                <a:latin typeface="メイリオ"/>
                <a:cs typeface="メイリオ"/>
              </a:rPr>
              <a:t>ウェザークロッ</a:t>
            </a:r>
            <a:r>
              <a:rPr dirty="0" sz="1400" spc="-50" b="1">
                <a:latin typeface="メイリオ"/>
                <a:cs typeface="メイリオ"/>
              </a:rPr>
              <a:t>ク</a:t>
            </a:r>
            <a:r>
              <a:rPr dirty="0" sz="1400" b="1">
                <a:latin typeface="メイリオ"/>
                <a:cs typeface="メイリオ"/>
              </a:rPr>
              <a:t>	</a:t>
            </a:r>
            <a:r>
              <a:rPr dirty="0" sz="1400" spc="-10" b="1">
                <a:latin typeface="メイリオ"/>
                <a:cs typeface="メイリオ"/>
              </a:rPr>
              <a:t>SI213811</a:t>
            </a:r>
            <a:endParaRPr sz="1400">
              <a:latin typeface="メイリオ"/>
              <a:cs typeface="メイリオ"/>
            </a:endParaRPr>
          </a:p>
          <a:p>
            <a:pPr marL="1141095">
              <a:lnSpc>
                <a:spcPct val="100000"/>
              </a:lnSpc>
              <a:spcBef>
                <a:spcPts val="196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40835" y="1615389"/>
            <a:ext cx="628573" cy="604189"/>
          </a:xfrm>
          <a:prstGeom prst="rect">
            <a:avLst/>
          </a:prstGeom>
        </p:spPr>
      </p:pic>
      <p:grpSp>
        <p:nvGrpSpPr>
          <p:cNvPr id="12" name="object 12" descr=""/>
          <p:cNvGrpSpPr/>
          <p:nvPr/>
        </p:nvGrpSpPr>
        <p:grpSpPr>
          <a:xfrm>
            <a:off x="2569591" y="4364355"/>
            <a:ext cx="1457325" cy="2826385"/>
            <a:chOff x="2569591" y="4364355"/>
            <a:chExt cx="1457325" cy="2826385"/>
          </a:xfrm>
        </p:grpSpPr>
        <p:pic>
          <p:nvPicPr>
            <p:cNvPr id="13" name="object 1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69591" y="4364355"/>
              <a:ext cx="1449070" cy="1391158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78989" y="5798972"/>
              <a:ext cx="1447546" cy="1391539"/>
            </a:xfrm>
            <a:prstGeom prst="rect">
              <a:avLst/>
            </a:prstGeom>
          </p:spPr>
        </p:pic>
      </p:grpSp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5193" y="4364355"/>
            <a:ext cx="1448054" cy="1391158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86384" y="5806021"/>
            <a:ext cx="1284098" cy="13179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hara</dc:creator>
  <dcterms:created xsi:type="dcterms:W3CDTF">2024-03-13T08:48:07Z</dcterms:created>
  <dcterms:modified xsi:type="dcterms:W3CDTF">2024-03-13T08:48:07Z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2024-03-13T00:00:00Z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2024-03-13T00:00:00Z</vt:filetime>
  </property>
  <property fmtid="{D5CDD505-2E9C-101B-9397-08002B2CF9AE}" pid="5" name="Producer">
    <vt:lpwstr>Microsoft® Excel® for Microsoft 365</vt:lpwstr>
  </property>
</Properties>
</file>