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5740" y="749808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20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05740" y="795477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12851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854568" y="184658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09498" y="902479"/>
          <a:ext cx="658685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6375"/>
                <a:gridCol w="3764279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1279525" algn="l"/>
                        </a:tabLst>
                      </a:pPr>
                      <a:r>
                        <a:rPr dirty="0" sz="1400" b="1">
                          <a:latin typeface="Meiryo"/>
                          <a:cs typeface="Meiryo"/>
                        </a:rPr>
                        <a:t>デジタル時</a:t>
                      </a:r>
                      <a:r>
                        <a:rPr dirty="0" sz="1400" spc="-50" b="1">
                          <a:latin typeface="Meiryo"/>
                          <a:cs typeface="Meiryo"/>
                        </a:rPr>
                        <a:t>計</a:t>
                      </a:r>
                      <a:r>
                        <a:rPr dirty="0" sz="1400" b="1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1400" spc="-10" b="1">
                          <a:latin typeface="Meiryo"/>
                          <a:cs typeface="Meiryo"/>
                        </a:rPr>
                        <a:t>SI414609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588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99109">
                        <a:lnSpc>
                          <a:spcPts val="1355"/>
                        </a:lnSpc>
                      </a:pPr>
                      <a:r>
                        <a:rPr dirty="0" sz="1200" spc="-10" b="1">
                          <a:latin typeface="Meiryo"/>
                          <a:cs typeface="Meiryo"/>
                        </a:rPr>
                        <a:t>60db以上の音に反応して</a:t>
                      </a:r>
                      <a:endParaRPr sz="1200">
                        <a:latin typeface="Meiryo"/>
                        <a:cs typeface="Meiryo"/>
                      </a:endParaRPr>
                    </a:p>
                    <a:p>
                      <a:pPr algn="ctr" marL="499745">
                        <a:lnSpc>
                          <a:spcPts val="1345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表示される機能が付いた便利なクロックです。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4339335" y="1528699"/>
          <a:ext cx="6234430" cy="5605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8205"/>
                <a:gridCol w="2633979"/>
              </a:tblGrid>
              <a:tr h="43116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22414609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12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2,420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2,057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17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30">
                          <a:latin typeface="Meiryo"/>
                          <a:cs typeface="Meiryo"/>
                        </a:rPr>
                        <a:t>デジタル時計 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SI414609×1</a:t>
                      </a:r>
                      <a:r>
                        <a:rPr dirty="0" sz="900" spc="130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USB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ケーブル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画像参照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本体：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60×60×60mm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、化粧箱：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80×90×80mm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中国製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MDF、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PVC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化粧箱入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2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※印刷方法：シルク印刷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※名入れ箇所：本体正面下部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H10×W40mm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2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 marR="1950720">
                        <a:lnSpc>
                          <a:spcPct val="140000"/>
                        </a:lnSpc>
                        <a:spcBef>
                          <a:spcPts val="755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名入れサイズ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10×40mm60db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以上の音に反応して表示される機能が付いた便利なクロックです。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・時計・温度・カレンダー・アラーム・明るさ調整/3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段階・電源は、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USB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と乾電池の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2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種類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424042" y="7176008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031747" y="1374495"/>
            <a:ext cx="3363595" cy="2893060"/>
            <a:chOff x="1031747" y="1374495"/>
            <a:chExt cx="3363595" cy="289306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1747" y="1866900"/>
              <a:ext cx="2497836" cy="240030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71087" y="1374495"/>
              <a:ext cx="1024127" cy="1008151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403096" y="1523492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3316" y="4389120"/>
            <a:ext cx="1432560" cy="1377696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85644" y="4369308"/>
            <a:ext cx="1482852" cy="1426464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3232" y="5844667"/>
            <a:ext cx="1157026" cy="1308259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66213" y="5844616"/>
            <a:ext cx="1522476" cy="1463040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567684" y="1566291"/>
            <a:ext cx="653796" cy="6278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WEB管理1</dc:creator>
  <dcterms:created xsi:type="dcterms:W3CDTF">2024-04-26T02:33:19Z</dcterms:created>
  <dcterms:modified xsi:type="dcterms:W3CDTF">2024-04-26T02:33:19Z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2024-04-26T00:00:00Z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2024-04-26T00:00:00Z</vt:filetime>
  </property>
  <property fmtid="{D5CDD505-2E9C-101B-9397-08002B2CF9AE}" pid="5" name="Producer">
    <vt:lpwstr>Microsoft® Excel® for Microsoft 365</vt:lpwstr>
  </property>
</Properties>
</file>