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3004" y="591312"/>
            <a:ext cx="7198995" cy="47625"/>
          </a:xfrm>
          <a:custGeom>
            <a:avLst/>
            <a:gdLst/>
            <a:ahLst/>
            <a:cxnLst/>
            <a:rect l="l" t="t" r="r" b="b"/>
            <a:pathLst>
              <a:path w="7198995" h="47625">
                <a:moveTo>
                  <a:pt x="0" y="47193"/>
                </a:moveTo>
                <a:lnTo>
                  <a:pt x="7198740" y="47193"/>
                </a:lnTo>
                <a:lnTo>
                  <a:pt x="7198740" y="0"/>
                </a:lnTo>
                <a:lnTo>
                  <a:pt x="0" y="0"/>
                </a:lnTo>
                <a:lnTo>
                  <a:pt x="0" y="47193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13004" y="638505"/>
            <a:ext cx="7198995" cy="690880"/>
          </a:xfrm>
          <a:custGeom>
            <a:avLst/>
            <a:gdLst/>
            <a:ahLst/>
            <a:cxnLst/>
            <a:rect l="l" t="t" r="r" b="b"/>
            <a:pathLst>
              <a:path w="7198995" h="690880">
                <a:moveTo>
                  <a:pt x="7198740" y="0"/>
                </a:moveTo>
                <a:lnTo>
                  <a:pt x="0" y="0"/>
                </a:lnTo>
                <a:lnTo>
                  <a:pt x="0" y="690676"/>
                </a:lnTo>
                <a:lnTo>
                  <a:pt x="7198740" y="690676"/>
                </a:lnTo>
                <a:lnTo>
                  <a:pt x="719874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38501" y="51308"/>
            <a:ext cx="3546475" cy="415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79086" y="1388617"/>
          <a:ext cx="5978525" cy="5722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1375"/>
                <a:gridCol w="1682750"/>
                <a:gridCol w="841375"/>
                <a:gridCol w="2524760"/>
              </a:tblGrid>
              <a:tr h="44005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95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350" spc="-10">
                          <a:latin typeface="Meiryo"/>
                          <a:cs typeface="Meiryo"/>
                        </a:rPr>
                        <a:t>22417804</a:t>
                      </a:r>
                      <a:endParaRPr sz="1350">
                        <a:latin typeface="Meiryo"/>
                        <a:cs typeface="Meiryo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0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5,500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spc="-1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4,675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069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8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>
                          <a:latin typeface="Meiryo"/>
                          <a:cs typeface="Meiryo"/>
                        </a:rPr>
                        <a:t>8個～</a:t>
                      </a:r>
                      <a:r>
                        <a:rPr dirty="0" sz="85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0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60">
                          <a:latin typeface="Meiryo"/>
                          <a:cs typeface="Meiryo"/>
                        </a:rPr>
                        <a:t>マルチ機能クロック  </a:t>
                      </a:r>
                      <a:r>
                        <a:rPr dirty="0" sz="850">
                          <a:latin typeface="Meiryo"/>
                          <a:cs typeface="Meiryo"/>
                        </a:rPr>
                        <a:t>SI417804×1、USB</a:t>
                      </a:r>
                      <a:r>
                        <a:rPr dirty="0" sz="850" spc="-20">
                          <a:latin typeface="Meiryo"/>
                          <a:cs typeface="Meiryo"/>
                        </a:rPr>
                        <a:t>コード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0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15">
                          <a:latin typeface="Meiryo"/>
                          <a:cs typeface="Meiryo"/>
                        </a:rPr>
                        <a:t>画像参照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0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>
                          <a:latin typeface="Meiryo"/>
                          <a:cs typeface="Meiryo"/>
                        </a:rPr>
                        <a:t>本体：95×180×80mm、化粧箱</a:t>
                      </a:r>
                      <a:r>
                        <a:rPr dirty="0" sz="850" spc="-10">
                          <a:latin typeface="Meiryo"/>
                          <a:cs typeface="Meiryo"/>
                        </a:rPr>
                        <a:t>：190×105×100mm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0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20">
                          <a:latin typeface="Meiryo"/>
                          <a:cs typeface="Meiryo"/>
                        </a:rPr>
                        <a:t>中国製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0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>
                          <a:latin typeface="Meiryo"/>
                          <a:cs typeface="Meiryo"/>
                        </a:rPr>
                        <a:t>MDF、ABS</a:t>
                      </a:r>
                      <a:r>
                        <a:rPr dirty="0" sz="850" spc="-25">
                          <a:latin typeface="Meiryo"/>
                          <a:cs typeface="Meiryo"/>
                        </a:rPr>
                        <a:t>樹脂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0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15">
                          <a:latin typeface="Meiryo"/>
                          <a:cs typeface="Meiryo"/>
                        </a:rPr>
                        <a:t>化粧箱入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80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10">
                          <a:latin typeface="Meiryo"/>
                          <a:cs typeface="Meiryo"/>
                        </a:rPr>
                        <a:t>※印刷方法：パッド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50" spc="-5">
                          <a:latin typeface="Meiryo"/>
                          <a:cs typeface="Meiryo"/>
                        </a:rPr>
                        <a:t>※名入れ箇所：本体正面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50">
                          <a:latin typeface="Meiryo"/>
                          <a:cs typeface="Meiryo"/>
                        </a:rPr>
                        <a:t>※名入れスペース</a:t>
                      </a:r>
                      <a:r>
                        <a:rPr dirty="0" sz="850" spc="-10">
                          <a:latin typeface="Meiryo"/>
                          <a:cs typeface="Meiryo"/>
                        </a:rPr>
                        <a:t>：H40×W40mm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80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95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95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 spc="-5">
                          <a:latin typeface="Meiryo"/>
                          <a:cs typeface="Meiryo"/>
                        </a:rPr>
                        <a:t>機能：ワイヤレス充電、時計、カレンダー、アラーム、温度計、音センサー、ペン立て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254000" marR="224790" indent="-111760">
                        <a:lnSpc>
                          <a:spcPct val="144700"/>
                        </a:lnSpc>
                      </a:pPr>
                      <a:r>
                        <a:rPr dirty="0" sz="850" spc="25">
                          <a:latin typeface="Meiryo"/>
                          <a:cs typeface="Meiryo"/>
                        </a:rPr>
                        <a:t>※ワイヤレス充電機能は、スマートフォンがワイヤレス充電に対応している必要が有ります。機種によってはご利用いただけない場合があります。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5341746" y="7162292"/>
            <a:ext cx="4920615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850">
              <a:latin typeface="Meiryo"/>
              <a:cs typeface="Meiry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375"/>
              <a:t>提案書</a:t>
            </a:r>
            <a:r>
              <a:rPr dirty="0"/>
              <a:t>（</a:t>
            </a:r>
            <a:r>
              <a:rPr dirty="0" spc="305"/>
              <a:t> 商品情報 </a:t>
            </a:r>
            <a:r>
              <a:rPr dirty="0" spc="-6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747507" y="13970"/>
            <a:ext cx="2519680" cy="1315085"/>
          </a:xfrm>
          <a:prstGeom prst="rect">
            <a:avLst/>
          </a:prstGeom>
          <a:ln w="12446">
            <a:solidFill>
              <a:srgbClr val="9BC2E6"/>
            </a:solidFill>
          </a:ln>
        </p:spPr>
        <p:txBody>
          <a:bodyPr wrap="square" lIns="0" tIns="1155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1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22225">
              <a:lnSpc>
                <a:spcPct val="100000"/>
              </a:lnSpc>
            </a:pPr>
            <a:r>
              <a:rPr dirty="0" sz="1350">
                <a:latin typeface="Meiryo"/>
                <a:cs typeface="Meiryo"/>
              </a:rPr>
              <a:t>(会社名</a:t>
            </a:r>
            <a:r>
              <a:rPr dirty="0" sz="1350" spc="-50">
                <a:latin typeface="Meiryo"/>
                <a:cs typeface="Meiryo"/>
              </a:rPr>
              <a:t>）</a:t>
            </a:r>
            <a:endParaRPr sz="1350">
              <a:latin typeface="Meiryo"/>
              <a:cs typeface="Meiryo"/>
            </a:endParaRPr>
          </a:p>
          <a:p>
            <a:pPr algn="ctr" marL="22225">
              <a:lnSpc>
                <a:spcPct val="100000"/>
              </a:lnSpc>
              <a:spcBef>
                <a:spcPts val="985"/>
              </a:spcBef>
            </a:pPr>
            <a:r>
              <a:rPr dirty="0" sz="1350" b="1">
                <a:latin typeface="Meiryo"/>
                <a:cs typeface="Meiryo"/>
              </a:rPr>
              <a:t>TEL：（電話番号</a:t>
            </a:r>
            <a:r>
              <a:rPr dirty="0" sz="1350" spc="-50" b="1">
                <a:latin typeface="Meiryo"/>
                <a:cs typeface="Meiryo"/>
              </a:rPr>
              <a:t>）</a:t>
            </a:r>
            <a:endParaRPr sz="1350">
              <a:latin typeface="Meiryo"/>
              <a:cs typeface="Meiryo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530605" y="757734"/>
          <a:ext cx="6443980" cy="414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3710"/>
                <a:gridCol w="3353435"/>
              </a:tblGrid>
              <a:tr h="4140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60"/>
                        </a:spcBef>
                        <a:tabLst>
                          <a:tab pos="1768475" algn="l"/>
                        </a:tabLst>
                      </a:pPr>
                      <a:r>
                        <a:rPr dirty="0" sz="1350" b="1">
                          <a:latin typeface="Meiryo"/>
                          <a:cs typeface="Meiryo"/>
                        </a:rPr>
                        <a:t>マルチ機能クロッ</a:t>
                      </a:r>
                      <a:r>
                        <a:rPr dirty="0" sz="1350" spc="-50" b="1">
                          <a:latin typeface="Meiryo"/>
                          <a:cs typeface="Meiryo"/>
                        </a:rPr>
                        <a:t>ク</a:t>
                      </a:r>
                      <a:r>
                        <a:rPr dirty="0" sz="1350" b="1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1350" spc="-10" b="1">
                          <a:latin typeface="Meiryo"/>
                          <a:cs typeface="Meiryo"/>
                        </a:rPr>
                        <a:t>SI417804</a:t>
                      </a:r>
                      <a:endParaRPr sz="1350">
                        <a:latin typeface="Meiryo"/>
                        <a:cs typeface="Meiryo"/>
                      </a:endParaRPr>
                    </a:p>
                  </a:txBody>
                  <a:tcPr marL="0" marR="0" marB="0" marT="9652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ts val="1320"/>
                        </a:lnSpc>
                      </a:pPr>
                      <a:r>
                        <a:rPr dirty="0" sz="1150" spc="-5" b="1">
                          <a:latin typeface="Meiryo"/>
                          <a:cs typeface="Meiryo"/>
                        </a:rPr>
                        <a:t>スマートフォンを置くだけで</a:t>
                      </a:r>
                      <a:endParaRPr sz="1150">
                        <a:latin typeface="Meiryo"/>
                        <a:cs typeface="Meiryo"/>
                      </a:endParaRPr>
                    </a:p>
                    <a:p>
                      <a:pPr marL="334010">
                        <a:lnSpc>
                          <a:spcPts val="1290"/>
                        </a:lnSpc>
                        <a:spcBef>
                          <a:spcPts val="550"/>
                        </a:spcBef>
                      </a:pPr>
                      <a:r>
                        <a:rPr dirty="0" sz="1150" spc="-5" b="1">
                          <a:latin typeface="Meiryo"/>
                          <a:cs typeface="Meiryo"/>
                        </a:rPr>
                        <a:t>充電できるワイヤレス充電機能付クロック。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629070" y="1230693"/>
            <a:ext cx="3804920" cy="2553335"/>
            <a:chOff x="629070" y="1230693"/>
            <a:chExt cx="3804920" cy="255333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9070" y="1965617"/>
              <a:ext cx="3392789" cy="181820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8773" y="1230693"/>
              <a:ext cx="984834" cy="1030160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567433" y="1383283"/>
            <a:ext cx="196024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50">
                <a:latin typeface="Calibri"/>
                <a:cs typeface="Calibri"/>
              </a:rPr>
              <a:t>QR</a:t>
            </a:r>
            <a:r>
              <a:rPr dirty="0" sz="750" spc="15">
                <a:latin typeface="Yu Gothic"/>
                <a:cs typeface="Yu Gothic"/>
              </a:rPr>
              <a:t>コードから商品ページをご覧頂けます</a:t>
            </a:r>
            <a:endParaRPr sz="750">
              <a:latin typeface="Yu Gothic"/>
              <a:cs typeface="Yu Gothic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19755" y="5795810"/>
            <a:ext cx="1402969" cy="1405508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6069" y="4290567"/>
            <a:ext cx="1402969" cy="1405763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19755" y="4290567"/>
            <a:ext cx="1336160" cy="1271880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20261" y="1419339"/>
            <a:ext cx="642975" cy="645045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069" y="5795835"/>
            <a:ext cx="1446911" cy="1449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mii-note</dc:creator>
  <dcterms:created xsi:type="dcterms:W3CDTF">2024-03-26T11:16:09Z</dcterms:created>
  <dcterms:modified xsi:type="dcterms:W3CDTF">2024-03-26T11:16:09Z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2024-03-26T00:00:00Z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2024-03-26T00:00:00Z</vt:filetime>
  </property>
  <property fmtid="{D5CDD505-2E9C-101B-9397-08002B2CF9AE}" pid="5" name="Producer">
    <vt:lpwstr>Microsoft® Excel® for Microsoft 365</vt:lpwstr>
  </property>
</Properties>
</file>