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1137900" cy="7874000"/>
  <p:notesSz cx="11137900" cy="787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6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673" y="2391727"/>
            <a:ext cx="9278303" cy="16202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7347" y="4320540"/>
            <a:ext cx="7640955" cy="1928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7100" y="758901"/>
            <a:ext cx="7500620" cy="46990"/>
          </a:xfrm>
          <a:custGeom>
            <a:avLst/>
            <a:gdLst/>
            <a:ahLst/>
            <a:cxnLst/>
            <a:rect l="l" t="t" r="r" b="b"/>
            <a:pathLst>
              <a:path w="7500620" h="46990">
                <a:moveTo>
                  <a:pt x="0" y="46634"/>
                </a:moveTo>
                <a:lnTo>
                  <a:pt x="7500264" y="46634"/>
                </a:lnTo>
                <a:lnTo>
                  <a:pt x="7500264" y="0"/>
                </a:lnTo>
                <a:lnTo>
                  <a:pt x="0" y="0"/>
                </a:lnTo>
                <a:lnTo>
                  <a:pt x="0" y="4663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87100" y="805535"/>
            <a:ext cx="7500620" cy="676910"/>
          </a:xfrm>
          <a:custGeom>
            <a:avLst/>
            <a:gdLst/>
            <a:ahLst/>
            <a:cxnLst/>
            <a:rect l="l" t="t" r="r" b="b"/>
            <a:pathLst>
              <a:path w="7500620" h="676910">
                <a:moveTo>
                  <a:pt x="7500264" y="0"/>
                </a:moveTo>
                <a:lnTo>
                  <a:pt x="0" y="0"/>
                </a:lnTo>
                <a:lnTo>
                  <a:pt x="0" y="676478"/>
                </a:lnTo>
                <a:lnTo>
                  <a:pt x="7500264" y="676478"/>
                </a:lnTo>
                <a:lnTo>
                  <a:pt x="7500264" y="0"/>
                </a:lnTo>
                <a:close/>
              </a:path>
            </a:pathLst>
          </a:custGeom>
          <a:solidFill>
            <a:srgbClr val="DD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87100" y="7274775"/>
            <a:ext cx="10132060" cy="48260"/>
          </a:xfrm>
          <a:custGeom>
            <a:avLst/>
            <a:gdLst/>
            <a:ahLst/>
            <a:cxnLst/>
            <a:rect l="l" t="t" r="r" b="b"/>
            <a:pathLst>
              <a:path w="10132060" h="48259">
                <a:moveTo>
                  <a:pt x="10131488" y="0"/>
                </a:moveTo>
                <a:lnTo>
                  <a:pt x="0" y="0"/>
                </a:lnTo>
                <a:lnTo>
                  <a:pt x="0" y="48196"/>
                </a:lnTo>
                <a:lnTo>
                  <a:pt x="10131488" y="48196"/>
                </a:lnTo>
                <a:lnTo>
                  <a:pt x="1013148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5782" y="1774507"/>
            <a:ext cx="4748308" cy="5092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21559" y="1774507"/>
            <a:ext cx="4748308" cy="5092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565" y="363537"/>
            <a:ext cx="10137775" cy="71564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927" y="488154"/>
            <a:ext cx="3004246" cy="91678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1512" y="540550"/>
            <a:ext cx="3564890" cy="27074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9858" y="220565"/>
            <a:ext cx="3770629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5782" y="1774507"/>
            <a:ext cx="9824085" cy="5092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11321" y="7175182"/>
            <a:ext cx="3493008" cy="385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5782" y="7175182"/>
            <a:ext cx="2510599" cy="385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859268" y="7175182"/>
            <a:ext cx="2510599" cy="385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19580" algn="l"/>
                <a:tab pos="3427095" algn="l"/>
              </a:tabLst>
            </a:pPr>
            <a:r>
              <a:rPr spc="520" dirty="0"/>
              <a:t>提案書</a:t>
            </a:r>
            <a:r>
              <a:rPr spc="-50" dirty="0"/>
              <a:t>（</a:t>
            </a:r>
            <a:r>
              <a:rPr dirty="0"/>
              <a:t>	</a:t>
            </a:r>
            <a:r>
              <a:rPr spc="520" dirty="0"/>
              <a:t>商品情</a:t>
            </a:r>
            <a:r>
              <a:rPr spc="-50" dirty="0"/>
              <a:t>報</a:t>
            </a:r>
            <a:r>
              <a:rPr dirty="0"/>
              <a:t>	</a:t>
            </a:r>
            <a:r>
              <a:rPr spc="-50" dirty="0"/>
              <a:t>）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30164" y="191553"/>
            <a:ext cx="2480945" cy="1290955"/>
          </a:xfrm>
          <a:prstGeom prst="rect">
            <a:avLst/>
          </a:prstGeom>
          <a:ln w="12700">
            <a:solidFill>
              <a:srgbClr val="9BC2E6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endParaRPr sz="1400">
              <a:latin typeface="Times New Roman"/>
              <a:cs typeface="Times New Roman"/>
            </a:endParaRPr>
          </a:p>
          <a:p>
            <a:pPr marL="20320" algn="ctr">
              <a:lnSpc>
                <a:spcPct val="100000"/>
              </a:lnSpc>
            </a:pPr>
            <a:r>
              <a:rPr sz="1400" spc="-20" dirty="0">
                <a:latin typeface="メイリオ"/>
                <a:cs typeface="メイリオ"/>
              </a:rPr>
              <a:t>（会社名</a:t>
            </a:r>
            <a:r>
              <a:rPr sz="1400" spc="-50" dirty="0">
                <a:latin typeface="メイリオ"/>
                <a:cs typeface="メイリオ"/>
              </a:rPr>
              <a:t>）</a:t>
            </a:r>
            <a:endParaRPr sz="1400">
              <a:latin typeface="メイリオ"/>
              <a:cs typeface="メイリオ"/>
            </a:endParaRPr>
          </a:p>
          <a:p>
            <a:pPr marL="20320" algn="ctr">
              <a:lnSpc>
                <a:spcPct val="100000"/>
              </a:lnSpc>
              <a:spcBef>
                <a:spcPts val="965"/>
              </a:spcBef>
            </a:pPr>
            <a:r>
              <a:rPr sz="1400" b="1" spc="-20" dirty="0">
                <a:latin typeface="メイリオ"/>
                <a:cs typeface="メイリオ"/>
              </a:rPr>
              <a:t>TEL：（電話番号</a:t>
            </a:r>
            <a:r>
              <a:rPr sz="1400" b="1" spc="-50" dirty="0">
                <a:latin typeface="メイリオ"/>
                <a:cs typeface="メイリオ"/>
              </a:rPr>
              <a:t>）</a:t>
            </a:r>
            <a:endParaRPr sz="1400">
              <a:latin typeface="メイリオ"/>
              <a:cs typeface="メイリオ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22040"/>
              </p:ext>
            </p:extLst>
          </p:nvPr>
        </p:nvGraphicFramePr>
        <p:xfrm>
          <a:off x="507748" y="782218"/>
          <a:ext cx="6871334" cy="699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7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b="1" spc="-25" dirty="0">
                          <a:latin typeface="メイリオ"/>
                          <a:cs typeface="メイリオ"/>
                        </a:rPr>
                        <a:t>グラスワークスナルミ</a:t>
                      </a:r>
                      <a:endParaRPr sz="1400" dirty="0">
                        <a:latin typeface="メイリオ"/>
                        <a:cs typeface="メイリオ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400" b="1" spc="-25" dirty="0">
                          <a:latin typeface="メイリオ"/>
                          <a:cs typeface="メイリオ"/>
                        </a:rPr>
                        <a:t>サーモクロック（D）</a:t>
                      </a:r>
                      <a:r>
                        <a:rPr sz="1400" b="1" spc="-30" dirty="0">
                          <a:latin typeface="メイリオ"/>
                          <a:cs typeface="メイリオ"/>
                        </a:rPr>
                        <a:t>【エコロ】</a:t>
                      </a:r>
                      <a:endParaRPr sz="1400" dirty="0">
                        <a:latin typeface="メイリオ"/>
                        <a:cs typeface="メイリオ"/>
                      </a:endParaRPr>
                    </a:p>
                  </a:txBody>
                  <a:tcPr marL="0" marR="0" marT="81915" marB="0">
                    <a:noFill/>
                  </a:tcPr>
                </a:tc>
                <a:tc>
                  <a:txBody>
                    <a:bodyPr/>
                    <a:lstStyle/>
                    <a:p>
                      <a:pPr marL="416559" marR="24130">
                        <a:lnSpc>
                          <a:spcPct val="136900"/>
                        </a:lnSpc>
                        <a:spcBef>
                          <a:spcPts val="409"/>
                        </a:spcBef>
                      </a:pPr>
                      <a:r>
                        <a:rPr sz="1200" b="1" spc="-5" dirty="0">
                          <a:latin typeface="メイリオ"/>
                          <a:cs typeface="メイリオ"/>
                        </a:rPr>
                        <a:t>オプティカルガラスの澄んだ透明感が上品に輝く温度・湿度計付きの時計です。</a:t>
                      </a:r>
                      <a:endParaRPr sz="1200" dirty="0">
                        <a:latin typeface="メイリオ"/>
                        <a:cs typeface="メイリオ"/>
                      </a:endParaRPr>
                    </a:p>
                  </a:txBody>
                  <a:tcPr marL="0" marR="0" marT="5206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17457" y="1539554"/>
          <a:ext cx="5993765" cy="5750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6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商品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ID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10" dirty="0">
                          <a:latin typeface="メイリオ"/>
                          <a:cs typeface="メイリオ"/>
                        </a:rPr>
                        <a:t>22711408</a:t>
                      </a:r>
                      <a:endParaRPr sz="1400">
                        <a:latin typeface="メイリオ"/>
                        <a:cs typeface="メイリオ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販売価格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spc="-10" dirty="0">
                          <a:latin typeface="メイリオ"/>
                          <a:cs typeface="メイリオ"/>
                        </a:rPr>
                        <a:t>16,500</a:t>
                      </a:r>
                      <a:r>
                        <a:rPr sz="1200" spc="-50" dirty="0">
                          <a:latin typeface="メイリオ"/>
                          <a:cs typeface="メイリオ"/>
                        </a:rPr>
                        <a:t>円</a:t>
                      </a:r>
                      <a:endParaRPr sz="1200">
                        <a:latin typeface="メイリオ"/>
                        <a:cs typeface="メイリオ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注文可能数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メイリオ"/>
                          <a:cs typeface="メイリオ"/>
                        </a:rPr>
                        <a:t>2個～</a:t>
                      </a:r>
                      <a:r>
                        <a:rPr sz="900" spc="-5" dirty="0">
                          <a:latin typeface="メイリオ"/>
                          <a:cs typeface="メイリオ"/>
                        </a:rPr>
                        <a:t>  単位未満の注文については、お問い合わせください。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セット内容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952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メイリオ"/>
                          <a:cs typeface="メイリオ"/>
                        </a:rPr>
                        <a:t>グラスワークスナルミ  サーモクロック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（D）</a:t>
                      </a:r>
                      <a:r>
                        <a:rPr sz="900" spc="-5" dirty="0">
                          <a:latin typeface="メイリオ"/>
                          <a:cs typeface="メイリオ"/>
                        </a:rPr>
                        <a:t>【エコロ】×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1、ボタン電池</a:t>
                      </a:r>
                      <a:r>
                        <a:rPr sz="900" dirty="0">
                          <a:latin typeface="メイリオ"/>
                          <a:cs typeface="メイリオ"/>
                        </a:rPr>
                        <a:t>1個使用（内蔵</a:t>
                      </a:r>
                      <a:r>
                        <a:rPr sz="900" spc="-50" dirty="0">
                          <a:latin typeface="メイリオ"/>
                          <a:cs typeface="メイリオ"/>
                        </a:rPr>
                        <a:t>）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b="1" spc="-5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色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900" spc="-15" dirty="0">
                          <a:latin typeface="メイリオ"/>
                          <a:cs typeface="メイリオ"/>
                        </a:rPr>
                        <a:t>画像参照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44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サイズ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メイリオ"/>
                          <a:cs typeface="メイリオ"/>
                        </a:rPr>
                        <a:t>本体：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110×50×195mm</a:t>
                      </a:r>
                      <a:r>
                        <a:rPr sz="900" spc="-5" dirty="0">
                          <a:latin typeface="メイリオ"/>
                          <a:cs typeface="メイリオ"/>
                        </a:rPr>
                        <a:t>、化粧箱：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155×230×70mm</a:t>
                      </a:r>
                      <a:r>
                        <a:rPr sz="900" spc="-5" dirty="0">
                          <a:latin typeface="メイリオ"/>
                          <a:cs typeface="メイリオ"/>
                        </a:rPr>
                        <a:t>、重量：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1.4kg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44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生産国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メイリオ"/>
                          <a:cs typeface="メイリオ"/>
                        </a:rPr>
                        <a:t>中国産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44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材質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光学ガラス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44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パッケージ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化粧箱入り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44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3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名入れ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メイリオ"/>
                          <a:cs typeface="メイリオ"/>
                        </a:rPr>
                        <a:t>※印刷方法：サンドブラスト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※名入れスペース：8×90mm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備考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メイリオ"/>
                          <a:cs typeface="メイリオ"/>
                        </a:rPr>
                        <a:t>こちらの商品は、のし掛け・包装を無料でお付けしています。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44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554">
                <a:tc gridSpan="2">
                  <a:txBody>
                    <a:bodyPr/>
                    <a:lstStyle/>
                    <a:p>
                      <a:pPr marL="9048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spc="-5" dirty="0">
                          <a:solidFill>
                            <a:srgbClr val="FF0000"/>
                          </a:solidFill>
                          <a:latin typeface="メイリオ"/>
                          <a:cs typeface="メイリオ"/>
                        </a:rPr>
                        <a:t>在庫は流動的で、価格は暫定値です。決定前に必ず在庫確認と正式なお見積りをご依頼ください。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9BC2E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657643" y="1457326"/>
            <a:ext cx="1988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QR</a:t>
            </a:r>
            <a:r>
              <a:rPr sz="800" spc="-15" dirty="0">
                <a:latin typeface="游ゴシック"/>
                <a:cs typeface="游ゴシック"/>
              </a:rPr>
              <a:t>コードから商品ページをご覧頂けます</a:t>
            </a:r>
            <a:endParaRPr sz="800">
              <a:latin typeface="游ゴシック"/>
              <a:cs typeface="游ゴシック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2246" y="1385519"/>
            <a:ext cx="3810635" cy="2877185"/>
            <a:chOff x="762246" y="1385519"/>
            <a:chExt cx="3810635" cy="287718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431" y="1628196"/>
              <a:ext cx="524886" cy="5073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246" y="1697824"/>
              <a:ext cx="3157702" cy="25647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0175" y="1385519"/>
              <a:ext cx="1022093" cy="101198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8577" y="1587169"/>
              <a:ext cx="589902" cy="572019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6056" y="4338319"/>
            <a:ext cx="1429029" cy="139482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09873" y="4338319"/>
            <a:ext cx="1427677" cy="139482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5556" y="5803645"/>
            <a:ext cx="1427487" cy="139482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09880" y="5803645"/>
            <a:ext cx="1427670" cy="1394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5747" y="2265048"/>
            <a:ext cx="2514600" cy="44195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19"/>
              </a:spcBef>
            </a:pPr>
            <a:r>
              <a:rPr sz="1400" spc="-5" dirty="0">
                <a:solidFill>
                  <a:srgbClr val="6F3A04"/>
                </a:solidFill>
                <a:latin typeface="游ゴシック"/>
                <a:cs typeface="游ゴシック"/>
              </a:rPr>
              <a:t>グラスワークスのロゴが入った高級感のある文字盤です。</a:t>
            </a:r>
            <a:endParaRPr sz="1400">
              <a:latin typeface="游ゴシック"/>
              <a:cs typeface="游ゴシック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9036" y="1683283"/>
            <a:ext cx="9854565" cy="5661025"/>
            <a:chOff x="629036" y="1683283"/>
            <a:chExt cx="9854565" cy="56610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5306" y="3712897"/>
              <a:ext cx="3708129" cy="36313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3798" y="2027250"/>
              <a:ext cx="1924045" cy="18838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7102" y="3328987"/>
              <a:ext cx="2182812" cy="21383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1636" y="5727179"/>
              <a:ext cx="1647291" cy="16102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1061" y="5727179"/>
              <a:ext cx="1650466" cy="16102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6431" y="3318410"/>
              <a:ext cx="2178042" cy="21383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9036" y="5727179"/>
              <a:ext cx="1647291" cy="16102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3060" y="1683283"/>
              <a:ext cx="1460487" cy="14790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</Words>
  <Application>Microsoft Office PowerPoint</Application>
  <PresentationFormat>ユーザー設定</PresentationFormat>
  <Paragraphs>47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游ゴシック</vt:lpstr>
      <vt:lpstr>Calibri</vt:lpstr>
      <vt:lpstr>Times New Roman</vt:lpstr>
      <vt:lpstr>Office Theme</vt:lpstr>
      <vt:lpstr>提案書（ 商品情報 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 S</dc:creator>
  <cp:lastModifiedBy>0 kikaku</cp:lastModifiedBy>
  <cp:revision>1</cp:revision>
  <dcterms:created xsi:type="dcterms:W3CDTF">2024-06-05T00:42:17Z</dcterms:created>
  <dcterms:modified xsi:type="dcterms:W3CDTF">2024-06-05T00:43:00Z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2024-06-05T00:00:00Z</vt:filetime>
  </property>
  <property fmtid="{D5CDD505-2E9C-101B-9397-08002B2CF9AE}" pid="3" name="Creator">
    <vt:lpwstr>Excel 用 Acrobat PDFMaker 24</vt:lpwstr>
  </property>
  <property fmtid="{D5CDD505-2E9C-101B-9397-08002B2CF9AE}" pid="4" name="LastSaved">
    <vt:filetime>2024-06-05T00:00:00Z</vt:filetime>
  </property>
  <property fmtid="{D5CDD505-2E9C-101B-9397-08002B2CF9AE}" pid="5" name="Producer">
    <vt:lpwstr>Adobe PDF Library 24.2.23</vt:lpwstr>
  </property>
</Properties>
</file>