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9817" y="238760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73100" y="775716"/>
          <a:ext cx="75831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6925"/>
                <a:gridCol w="4170045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tabLst>
                          <a:tab pos="862330" algn="l"/>
                          <a:tab pos="2466975" algn="l"/>
                        </a:tabLst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サー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モ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	ステンレスボト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ル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	</a:t>
                      </a:r>
                      <a:r>
                        <a:rPr dirty="0" sz="1400" spc="-10" b="1">
                          <a:latin typeface="メイリオ"/>
                          <a:cs typeface="メイリオ"/>
                        </a:rPr>
                        <a:t>300ml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70510" marR="386080">
                        <a:lnSpc>
                          <a:spcPct val="136800"/>
                        </a:lnSpc>
                        <a:spcBef>
                          <a:spcPts val="40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使うたびにほっと和む、木のぬくもりを感じさせるデザインのサーモボトルです。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5143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406645" y="1554607"/>
          <a:ext cx="6087745" cy="547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7569"/>
                <a:gridCol w="2487294"/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31813800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149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2,640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1,626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24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個〜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10">
                          <a:latin typeface="メイリオ"/>
                          <a:cs typeface="メイリオ"/>
                        </a:rPr>
                        <a:t>サーモ  ステンレスボトル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（水筒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）×1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、取扱説明付（紙箱面）※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食品衛生検査済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シルバー、ホワイト、ブラック／色指定可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Φ65×159（mm）、容量：300ml、個箱：68×170×69（mm）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ステンレス（18-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8）、PP</a:t>
                      </a:r>
                      <a:r>
                        <a:rPr dirty="0" sz="900" spc="95">
                          <a:latin typeface="メイリオ"/>
                          <a:cs typeface="メイリオ"/>
                        </a:rPr>
                        <a:t>  他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PE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袋、紙箱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04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※印刷方法：パッド、回転シルク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※名入れ箇所：蓋、本体側面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※名入れスペース：蓋：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Φ41mm（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パッド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本体側面：W25×H45mm（パッド）、W194×H110mm（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回転シルク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73100" y="7261859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442" y="0"/>
                </a:moveTo>
                <a:lnTo>
                  <a:pt x="0" y="0"/>
                </a:lnTo>
                <a:lnTo>
                  <a:pt x="0" y="47243"/>
                </a:lnTo>
                <a:lnTo>
                  <a:pt x="10140442" y="47243"/>
                </a:lnTo>
                <a:lnTo>
                  <a:pt x="101404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5345048" y="7070852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5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7921625" y="210566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>
                <a:latin typeface="メイリオ"/>
                <a:cs typeface="メイリオ"/>
              </a:rPr>
              <a:t>（会社名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09372" y="1481264"/>
            <a:ext cx="3880485" cy="2764790"/>
            <a:chOff x="309372" y="1481264"/>
            <a:chExt cx="3880485" cy="2764790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343" y="1642722"/>
              <a:ext cx="3442012" cy="2603141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372" y="1481264"/>
              <a:ext cx="926591" cy="913574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136396" y="1475359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6719" y="1601673"/>
            <a:ext cx="599617" cy="57675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2892" y="5833849"/>
            <a:ext cx="1394459" cy="1275699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9097" y="4333875"/>
            <a:ext cx="1224403" cy="127424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63495" y="4333875"/>
            <a:ext cx="1292426" cy="1306922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0288" y="5775477"/>
            <a:ext cx="1394459" cy="1341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2023-11-07T01:34:48Z</dcterms:created>
  <dcterms:modified xsi:type="dcterms:W3CDTF">2023-11-07T01:34:48Z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2023-11-07T00:00:00Z</vt:filetime>
  </property>
  <property fmtid="{D5CDD505-2E9C-101B-9397-08002B2CF9AE}" pid="5" name="Producer">
    <vt:lpwstr>Microsoft® Excel® for Microsoft 365</vt:lpwstr>
  </property>
</Properties>
</file>