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4098" y="65024"/>
            <a:ext cx="3916679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27076" y="614172"/>
          <a:ext cx="7649845" cy="73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9445"/>
                <a:gridCol w="4393564"/>
              </a:tblGrid>
              <a:tr h="730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b="1">
                          <a:latin typeface="Meiryo"/>
                          <a:cs typeface="Meiryo"/>
                        </a:rPr>
                        <a:t>モバイルチャージャー </a:t>
                      </a:r>
                      <a:r>
                        <a:rPr dirty="0" sz="1400" spc="-10" b="1">
                          <a:latin typeface="Meiryo"/>
                          <a:cs typeface="Meiryo"/>
                        </a:rPr>
                        <a:t>8441RT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3810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458470" marR="267970">
                        <a:lnSpc>
                          <a:spcPct val="136700"/>
                        </a:lnSpc>
                        <a:spcBef>
                          <a:spcPts val="540"/>
                        </a:spcBef>
                      </a:pPr>
                      <a:r>
                        <a:rPr dirty="0" sz="1200" spc="-5" b="1">
                          <a:latin typeface="Meiryo"/>
                          <a:cs typeface="Meiryo"/>
                        </a:rPr>
                        <a:t>２ポート搭載のためスマート充電が可能で、</a:t>
                      </a:r>
                      <a:r>
                        <a:rPr dirty="0" sz="1200" spc="500" b="1">
                          <a:latin typeface="Meiryo"/>
                          <a:cs typeface="Meiryo"/>
                        </a:rPr>
                        <a:t>    </a:t>
                      </a:r>
                      <a:r>
                        <a:rPr dirty="0" sz="1200" spc="-20" b="1">
                          <a:latin typeface="Meiryo"/>
                          <a:cs typeface="Meiryo"/>
                        </a:rPr>
                        <a:t>PSE</a:t>
                      </a:r>
                      <a:r>
                        <a:rPr dirty="0" sz="1200" spc="-30" b="1">
                          <a:latin typeface="Meiryo"/>
                          <a:cs typeface="Meiryo"/>
                        </a:rPr>
                        <a:t>取得の安心・安全なモバイルチャージャーです。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6858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92675" y="1429639"/>
          <a:ext cx="6150610" cy="5615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7094"/>
                <a:gridCol w="1774189"/>
                <a:gridCol w="887094"/>
                <a:gridCol w="2513329"/>
              </a:tblGrid>
              <a:tr h="45974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31814480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965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4,950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3,048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13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個～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モバイルチャージャー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8441RT×1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、取扱説明書、micro</a:t>
                      </a:r>
                      <a:r>
                        <a:rPr dirty="0" sz="900" spc="35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USB・</a:t>
                      </a:r>
                      <a:r>
                        <a:rPr dirty="0" sz="900" spc="-35">
                          <a:latin typeface="Meiryo"/>
                          <a:cs typeface="Meiryo"/>
                        </a:rPr>
                        <a:t>Type-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C</a:t>
                      </a:r>
                      <a:r>
                        <a:rPr dirty="0" sz="900" spc="-15">
                          <a:latin typeface="Meiryo"/>
                          <a:cs typeface="Meiryo"/>
                        </a:rPr>
                        <a:t>ケーブル×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1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ブラック、ホワイト／色指定可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037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本体：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72×139×9（mm）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、本体重量：約135g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ABS</a:t>
                      </a:r>
                      <a:r>
                        <a:rPr dirty="0" sz="900" spc="-35">
                          <a:latin typeface="Meiryo"/>
                          <a:cs typeface="Meiryo"/>
                        </a:rPr>
                        <a:t> 他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利用可能容量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6000mAh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エアパッキン､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紙箱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16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※印刷方法：シルク、パッド、インクジェット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※名入れ箇所：本体側面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257175" marR="1529715" indent="-114300">
                        <a:lnSpc>
                          <a:spcPct val="14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：W62×H129mm（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シルク）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、</a:t>
                      </a:r>
                      <a:r>
                        <a:rPr dirty="0" sz="900" spc="500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W30×H30mm（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パッド）、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W62×H129mm（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インクジェット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※最大出力2.1A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27075" y="7290816"/>
            <a:ext cx="10235565" cy="50800"/>
          </a:xfrm>
          <a:custGeom>
            <a:avLst/>
            <a:gdLst/>
            <a:ahLst/>
            <a:cxnLst/>
            <a:rect l="l" t="t" r="r" b="b"/>
            <a:pathLst>
              <a:path w="10235565" h="50800">
                <a:moveTo>
                  <a:pt x="10235184" y="0"/>
                </a:moveTo>
                <a:lnTo>
                  <a:pt x="0" y="0"/>
                </a:lnTo>
                <a:lnTo>
                  <a:pt x="0" y="50292"/>
                </a:lnTo>
                <a:lnTo>
                  <a:pt x="10235184" y="50292"/>
                </a:lnTo>
                <a:lnTo>
                  <a:pt x="102351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2605" algn="l"/>
                <a:tab pos="3572510" algn="l"/>
              </a:tabLst>
            </a:pPr>
            <a:r>
              <a:rPr dirty="0"/>
              <a:t>提</a:t>
            </a:r>
            <a:r>
              <a:rPr dirty="0" spc="-180"/>
              <a:t> </a:t>
            </a:r>
            <a:r>
              <a:rPr dirty="0"/>
              <a:t>案</a:t>
            </a:r>
            <a:r>
              <a:rPr dirty="0" spc="-180"/>
              <a:t> </a:t>
            </a:r>
            <a:r>
              <a:rPr dirty="0"/>
              <a:t>書</a:t>
            </a:r>
            <a:r>
              <a:rPr dirty="0" spc="-180"/>
              <a:t> </a:t>
            </a:r>
            <a:r>
              <a:rPr dirty="0" spc="-50"/>
              <a:t>（</a:t>
            </a:r>
            <a:r>
              <a:rPr dirty="0"/>
              <a:t>	商</a:t>
            </a:r>
            <a:r>
              <a:rPr dirty="0" spc="-190"/>
              <a:t> </a:t>
            </a:r>
            <a:r>
              <a:rPr dirty="0"/>
              <a:t>品</a:t>
            </a:r>
            <a:r>
              <a:rPr dirty="0" spc="-180"/>
              <a:t> </a:t>
            </a:r>
            <a:r>
              <a:rPr dirty="0"/>
              <a:t>情</a:t>
            </a:r>
            <a:r>
              <a:rPr dirty="0" spc="-180"/>
              <a:t> 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944484" y="24638"/>
            <a:ext cx="2508885" cy="134429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1123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8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222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2225">
              <a:lnSpc>
                <a:spcPct val="100000"/>
              </a:lnSpc>
              <a:spcBef>
                <a:spcPts val="99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393563" y="7090664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5914" y="1676278"/>
            <a:ext cx="2414866" cy="2344277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9948" y="4310507"/>
            <a:ext cx="1443355" cy="1448053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2536444" y="4310507"/>
            <a:ext cx="1445260" cy="2929890"/>
            <a:chOff x="2536444" y="4310507"/>
            <a:chExt cx="1445260" cy="2929890"/>
          </a:xfrm>
        </p:grpSpPr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36444" y="4310507"/>
              <a:ext cx="1444879" cy="1448053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36444" y="5790603"/>
              <a:ext cx="1445006" cy="1449451"/>
            </a:xfrm>
            <a:prstGeom prst="rect">
              <a:avLst/>
            </a:prstGeom>
          </p:spPr>
        </p:pic>
      </p:grpSp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9948" y="5805258"/>
            <a:ext cx="1356414" cy="1170534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1179067" y="1374775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64033" y="1351343"/>
            <a:ext cx="930910" cy="951230"/>
            <a:chOff x="264033" y="1351343"/>
            <a:chExt cx="930910" cy="951230"/>
          </a:xfrm>
        </p:grpSpPr>
        <p:pic>
          <p:nvPicPr>
            <p:cNvPr id="16" name="object 1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4033" y="1351343"/>
              <a:ext cx="930783" cy="950912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6997" y="1461516"/>
              <a:ext cx="650366" cy="65341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ogs11</dc:creator>
  <dcterms:created xsi:type="dcterms:W3CDTF">2023-11-07T02:50:24Z</dcterms:created>
  <dcterms:modified xsi:type="dcterms:W3CDTF">2023-11-07T02:50:24Z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Microsoft® Excel® 2019</vt:lpwstr>
  </property>
  <property fmtid="{D5CDD505-2E9C-101B-9397-08002B2CF9AE}" pid="4" name="LastSaved">
    <vt:filetime>2023-11-07T00:00:00Z</vt:filetime>
  </property>
  <property fmtid="{D5CDD505-2E9C-101B-9397-08002B2CF9AE}" pid="5" name="Producer">
    <vt:lpwstr>Microsoft® Excel® 2019</vt:lpwstr>
  </property>
</Properties>
</file>