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7263" y="605028"/>
            <a:ext cx="7573645" cy="48895"/>
          </a:xfrm>
          <a:custGeom>
            <a:avLst/>
            <a:gdLst/>
            <a:ahLst/>
            <a:cxnLst/>
            <a:rect l="l" t="t" r="r" b="b"/>
            <a:pathLst>
              <a:path w="7573645" h="48895">
                <a:moveTo>
                  <a:pt x="0" y="48717"/>
                </a:moveTo>
                <a:lnTo>
                  <a:pt x="7573645" y="48717"/>
                </a:lnTo>
                <a:lnTo>
                  <a:pt x="7573645" y="0"/>
                </a:lnTo>
                <a:lnTo>
                  <a:pt x="0" y="0"/>
                </a:lnTo>
                <a:lnTo>
                  <a:pt x="0" y="48717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07263" y="653745"/>
            <a:ext cx="7573645" cy="706120"/>
          </a:xfrm>
          <a:custGeom>
            <a:avLst/>
            <a:gdLst/>
            <a:ahLst/>
            <a:cxnLst/>
            <a:rect l="l" t="t" r="r" b="b"/>
            <a:pathLst>
              <a:path w="7573645" h="706119">
                <a:moveTo>
                  <a:pt x="7573645" y="0"/>
                </a:moveTo>
                <a:lnTo>
                  <a:pt x="0" y="0"/>
                </a:lnTo>
                <a:lnTo>
                  <a:pt x="0" y="705916"/>
                </a:lnTo>
                <a:lnTo>
                  <a:pt x="7573645" y="705916"/>
                </a:lnTo>
                <a:lnTo>
                  <a:pt x="7573645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4285" y="55880"/>
            <a:ext cx="391667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372863" y="1420495"/>
          <a:ext cx="6188710" cy="5633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094"/>
                <a:gridCol w="1774189"/>
                <a:gridCol w="887094"/>
                <a:gridCol w="2551429"/>
              </a:tblGrid>
              <a:tr h="4597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31815610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65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1,958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1,206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31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モバイルチャージャー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1651RT×1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、取扱説明書、micro</a:t>
                      </a:r>
                      <a:r>
                        <a:rPr dirty="0" sz="900" spc="180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USBケーブル内蔵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ブラック、ホワイト／色指定可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0375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本体：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37×97×25mm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、重量：約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82g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、紙箱：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45×105×28mm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ABS</a:t>
                      </a:r>
                      <a:r>
                        <a:rPr dirty="0" sz="900" spc="-35">
                          <a:latin typeface="Meiryo"/>
                          <a:cs typeface="Meiryo"/>
                        </a:rPr>
                        <a:t> 他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2200ｍAh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エアパッキン､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紙箱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480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※印刷方法：シルク、インクジェット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※名入れ箇所：本体正面、背面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※名入れスペース：W78×H10mm（シルク）、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W86×H15mm（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インクジェット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46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Meiryo"/>
                          <a:cs typeface="Meiryo"/>
                        </a:rPr>
                        <a:t>※最大出力：1A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07263" y="7299959"/>
            <a:ext cx="10273665" cy="50800"/>
          </a:xfrm>
          <a:custGeom>
            <a:avLst/>
            <a:gdLst/>
            <a:ahLst/>
            <a:cxnLst/>
            <a:rect l="l" t="t" r="r" b="b"/>
            <a:pathLst>
              <a:path w="10273665" h="50800">
                <a:moveTo>
                  <a:pt x="10273284" y="0"/>
                </a:moveTo>
                <a:lnTo>
                  <a:pt x="0" y="0"/>
                </a:lnTo>
                <a:lnTo>
                  <a:pt x="0" y="50291"/>
                </a:lnTo>
                <a:lnTo>
                  <a:pt x="10273284" y="50291"/>
                </a:lnTo>
                <a:lnTo>
                  <a:pt x="102732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411851" y="7099807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2605" algn="l"/>
                <a:tab pos="3572510" algn="l"/>
              </a:tabLst>
            </a:pPr>
            <a:r>
              <a:rPr dirty="0"/>
              <a:t>提</a:t>
            </a:r>
            <a:r>
              <a:rPr dirty="0" spc="-180"/>
              <a:t> </a:t>
            </a:r>
            <a:r>
              <a:rPr dirty="0"/>
              <a:t>案</a:t>
            </a:r>
            <a:r>
              <a:rPr dirty="0" spc="-180"/>
              <a:t> </a:t>
            </a:r>
            <a:r>
              <a:rPr dirty="0"/>
              <a:t>書</a:t>
            </a:r>
            <a:r>
              <a:rPr dirty="0" spc="-180"/>
              <a:t> </a:t>
            </a:r>
            <a:r>
              <a:rPr dirty="0" spc="-50"/>
              <a:t>（</a:t>
            </a:r>
            <a:r>
              <a:rPr dirty="0"/>
              <a:t>	商</a:t>
            </a:r>
            <a:r>
              <a:rPr dirty="0" spc="-190"/>
              <a:t> </a:t>
            </a:r>
            <a:r>
              <a:rPr dirty="0"/>
              <a:t>品</a:t>
            </a:r>
            <a:r>
              <a:rPr dirty="0" spc="-180"/>
              <a:t> </a:t>
            </a:r>
            <a:r>
              <a:rPr dirty="0"/>
              <a:t>情</a:t>
            </a:r>
            <a:r>
              <a:rPr dirty="0" spc="-180"/>
              <a:t> 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24672" y="15494"/>
            <a:ext cx="2546985" cy="13442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1123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8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9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24865" y="776240"/>
          <a:ext cx="667702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1660"/>
                <a:gridCol w="3479799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55"/>
                        </a:spcBef>
                        <a:tabLst>
                          <a:tab pos="1992630" algn="l"/>
                        </a:tabLst>
                      </a:pPr>
                      <a:r>
                        <a:rPr dirty="0" sz="1400" b="1">
                          <a:latin typeface="Meiryo"/>
                          <a:cs typeface="Meiryo"/>
                        </a:rPr>
                        <a:t>モバイルチャージャ</a:t>
                      </a:r>
                      <a:r>
                        <a:rPr dirty="0" sz="1400" spc="-50" b="1">
                          <a:latin typeface="Meiryo"/>
                          <a:cs typeface="Meiryo"/>
                        </a:rPr>
                        <a:t>ー</a:t>
                      </a:r>
                      <a:r>
                        <a:rPr dirty="0" sz="1400" b="1">
                          <a:latin typeface="Meiryo"/>
                          <a:cs typeface="Meiryo"/>
                        </a:rPr>
                        <a:t>	</a:t>
                      </a:r>
                      <a:r>
                        <a:rPr dirty="0" sz="1400" spc="-10" b="1">
                          <a:latin typeface="Meiryo"/>
                          <a:cs typeface="Meiryo"/>
                        </a:rPr>
                        <a:t>1651RT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588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チャージャー本体に充電コードが収納できる</a:t>
                      </a:r>
                      <a:endParaRPr sz="1200">
                        <a:latin typeface="Meiryo"/>
                        <a:cs typeface="Meiryo"/>
                      </a:endParaRPr>
                    </a:p>
                    <a:p>
                      <a:pPr marL="399415">
                        <a:lnSpc>
                          <a:spcPts val="1345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モバイルチャージャーです。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" y="1602098"/>
            <a:ext cx="3337560" cy="2544230"/>
          </a:xfrm>
          <a:prstGeom prst="rect">
            <a:avLst/>
          </a:prstGeom>
        </p:spPr>
      </p:pic>
      <p:sp>
        <p:nvSpPr>
          <p:cNvPr id="9" name="object 9" descr=""/>
          <p:cNvSpPr txBox="1"/>
          <p:nvPr/>
        </p:nvSpPr>
        <p:spPr>
          <a:xfrm>
            <a:off x="1159255" y="1365630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244220" y="1342199"/>
            <a:ext cx="930910" cy="951230"/>
            <a:chOff x="244220" y="1342199"/>
            <a:chExt cx="930910" cy="951230"/>
          </a:xfrm>
        </p:grpSpPr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4220" y="1342199"/>
              <a:ext cx="930783" cy="950912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58139" y="1482852"/>
              <a:ext cx="598932" cy="600455"/>
            </a:xfrm>
            <a:prstGeom prst="rect">
              <a:avLst/>
            </a:prstGeom>
          </p:spPr>
        </p:pic>
      </p:grpSp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80136" y="4369772"/>
            <a:ext cx="1410081" cy="1331511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24290" y="4422447"/>
            <a:ext cx="1240228" cy="1142951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80136" y="5796051"/>
            <a:ext cx="1238119" cy="1226411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13329" y="5781383"/>
            <a:ext cx="1408175" cy="13967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ogs11</dc:creator>
  <dcterms:created xsi:type="dcterms:W3CDTF">2023-11-10T01:31:19Z</dcterms:created>
  <dcterms:modified xsi:type="dcterms:W3CDTF">2023-11-10T01:31:19Z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2023-11-10T00:00:00Z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2023-11-10T00:00:00Z</vt:filetime>
  </property>
  <property fmtid="{D5CDD505-2E9C-101B-9397-08002B2CF9AE}" pid="5" name="Producer">
    <vt:lpwstr>Microsoft® Excel® 2019</vt:lpwstr>
  </property>
</Properties>
</file>