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7075" y="614172"/>
            <a:ext cx="7573645" cy="48895"/>
          </a:xfrm>
          <a:custGeom>
            <a:avLst/>
            <a:gdLst/>
            <a:ahLst/>
            <a:cxnLst/>
            <a:rect l="l" t="t" r="r" b="b"/>
            <a:pathLst>
              <a:path w="7573645" h="48895">
                <a:moveTo>
                  <a:pt x="0" y="48717"/>
                </a:moveTo>
                <a:lnTo>
                  <a:pt x="7573645" y="48717"/>
                </a:lnTo>
                <a:lnTo>
                  <a:pt x="7573645" y="0"/>
                </a:lnTo>
                <a:lnTo>
                  <a:pt x="0" y="0"/>
                </a:lnTo>
                <a:lnTo>
                  <a:pt x="0" y="4871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27075" y="662889"/>
            <a:ext cx="7573645" cy="706120"/>
          </a:xfrm>
          <a:custGeom>
            <a:avLst/>
            <a:gdLst/>
            <a:ahLst/>
            <a:cxnLst/>
            <a:rect l="l" t="t" r="r" b="b"/>
            <a:pathLst>
              <a:path w="7573645" h="706119">
                <a:moveTo>
                  <a:pt x="7573645" y="0"/>
                </a:moveTo>
                <a:lnTo>
                  <a:pt x="0" y="0"/>
                </a:lnTo>
                <a:lnTo>
                  <a:pt x="0" y="705916"/>
                </a:lnTo>
                <a:lnTo>
                  <a:pt x="7573645" y="705916"/>
                </a:lnTo>
                <a:lnTo>
                  <a:pt x="7573645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27075" y="7290816"/>
            <a:ext cx="10235565" cy="50800"/>
          </a:xfrm>
          <a:custGeom>
            <a:avLst/>
            <a:gdLst/>
            <a:ahLst/>
            <a:cxnLst/>
            <a:rect l="l" t="t" r="r" b="b"/>
            <a:pathLst>
              <a:path w="10235565" h="50800">
                <a:moveTo>
                  <a:pt x="10235184" y="0"/>
                </a:moveTo>
                <a:lnTo>
                  <a:pt x="0" y="0"/>
                </a:lnTo>
                <a:lnTo>
                  <a:pt x="0" y="50292"/>
                </a:lnTo>
                <a:lnTo>
                  <a:pt x="10235184" y="50292"/>
                </a:lnTo>
                <a:lnTo>
                  <a:pt x="102351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4098" y="65024"/>
            <a:ext cx="391667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93563" y="7090664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92675" y="1429639"/>
          <a:ext cx="6150610" cy="5615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094"/>
                <a:gridCol w="1774189"/>
                <a:gridCol w="887094"/>
                <a:gridCol w="2513329"/>
              </a:tblGrid>
              <a:tr h="4597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31815710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65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4,400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2,709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14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25">
                          <a:latin typeface="Meiryo"/>
                          <a:cs typeface="Meiryo"/>
                        </a:rPr>
                        <a:t>モバイルチャージャー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1751RT×1、取扱説明書、</a:t>
                      </a:r>
                      <a:r>
                        <a:rPr dirty="0" sz="900" spc="-35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C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ケーブル×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1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ブラック、ホワイト／色指定可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037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本体：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62×98×13（mm）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、本体重量：約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107g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、個箱：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68×105×30（mm）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ABS</a:t>
                      </a:r>
                      <a:r>
                        <a:rPr dirty="0" sz="900" spc="-35">
                          <a:latin typeface="Meiryo"/>
                          <a:cs typeface="Meiryo"/>
                        </a:rPr>
                        <a:t> 他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5000mAh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エアパッキン､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紙箱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16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※印刷方法：シルク、パッド、インクジェット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※名入れ箇所：本体表面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※名入れスペース：Ｗ53×Ｈ88mm（シルク、インクジェット）、Ｗ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30×Ｈ30mm（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パッド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※最大出力2.1A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2605" algn="l"/>
                <a:tab pos="3572510" algn="l"/>
              </a:tabLst>
            </a:pPr>
            <a:r>
              <a:rPr dirty="0"/>
              <a:t>提</a:t>
            </a:r>
            <a:r>
              <a:rPr dirty="0" spc="-180"/>
              <a:t> </a:t>
            </a:r>
            <a:r>
              <a:rPr dirty="0"/>
              <a:t>案</a:t>
            </a:r>
            <a:r>
              <a:rPr dirty="0" spc="-180"/>
              <a:t> </a:t>
            </a:r>
            <a:r>
              <a:rPr dirty="0"/>
              <a:t>書</a:t>
            </a:r>
            <a:r>
              <a:rPr dirty="0" spc="-180"/>
              <a:t> </a:t>
            </a:r>
            <a:r>
              <a:rPr dirty="0" spc="-50"/>
              <a:t>（</a:t>
            </a:r>
            <a:r>
              <a:rPr dirty="0"/>
              <a:t>	商</a:t>
            </a:r>
            <a:r>
              <a:rPr dirty="0" spc="-190"/>
              <a:t> </a:t>
            </a:r>
            <a:r>
              <a:rPr dirty="0"/>
              <a:t>品</a:t>
            </a:r>
            <a:r>
              <a:rPr dirty="0" spc="-180"/>
              <a:t> </a:t>
            </a:r>
            <a:r>
              <a:rPr dirty="0"/>
              <a:t>情</a:t>
            </a:r>
            <a:r>
              <a:rPr dirty="0" spc="-180"/>
              <a:t> 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944484" y="24638"/>
            <a:ext cx="2508885" cy="13442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1123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8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222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2225">
              <a:lnSpc>
                <a:spcPct val="100000"/>
              </a:lnSpc>
              <a:spcBef>
                <a:spcPts val="99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44677" y="785384"/>
          <a:ext cx="6925309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1660"/>
                <a:gridCol w="3727449"/>
              </a:tblGrid>
              <a:tr h="4267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1992630" algn="l"/>
                        </a:tabLst>
                      </a:pPr>
                      <a:r>
                        <a:rPr dirty="0" sz="1400" b="1">
                          <a:latin typeface="Meiryo"/>
                          <a:cs typeface="Meiryo"/>
                        </a:rPr>
                        <a:t>モバイルチャージャ</a:t>
                      </a:r>
                      <a:r>
                        <a:rPr dirty="0" sz="1400" spc="-50" b="1">
                          <a:latin typeface="Meiryo"/>
                          <a:cs typeface="Meiryo"/>
                        </a:rPr>
                        <a:t>ー</a:t>
                      </a:r>
                      <a:r>
                        <a:rPr dirty="0" sz="1400" b="1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1400" spc="-10" b="1">
                          <a:latin typeface="Meiryo"/>
                          <a:cs typeface="Meiryo"/>
                        </a:rPr>
                        <a:t>1751RT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588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ts val="1355"/>
                        </a:lnSpc>
                      </a:pPr>
                      <a:r>
                        <a:rPr dirty="0" sz="1200" spc="-10" b="1">
                          <a:latin typeface="Meiryo"/>
                          <a:cs typeface="Meiryo"/>
                        </a:rPr>
                        <a:t>汎用性も高い</a:t>
                      </a:r>
                      <a:r>
                        <a:rPr dirty="0" sz="1200" spc="-35" b="1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1200" spc="-10" b="1">
                          <a:latin typeface="Meiryo"/>
                          <a:cs typeface="Meiryo"/>
                        </a:rPr>
                        <a:t>C</a:t>
                      </a:r>
                      <a:r>
                        <a:rPr dirty="0" sz="1200" spc="-5" b="1">
                          <a:latin typeface="Meiryo"/>
                          <a:cs typeface="Meiryo"/>
                        </a:rPr>
                        <a:t>対応で、持ち運びに便利な</a:t>
                      </a:r>
                      <a:endParaRPr sz="1200">
                        <a:latin typeface="Meiryo"/>
                        <a:cs typeface="Meiryo"/>
                      </a:endParaRPr>
                    </a:p>
                    <a:p>
                      <a:pPr marL="39941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コンパクトサイズの大容量チャージャーです。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1942" y="1671844"/>
            <a:ext cx="2456954" cy="2302159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599948" y="5790590"/>
            <a:ext cx="3382010" cy="1464310"/>
            <a:chOff x="599948" y="5790590"/>
            <a:chExt cx="3382010" cy="1464310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9948" y="5805258"/>
              <a:ext cx="1443482" cy="1449451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36443" y="5790590"/>
              <a:ext cx="1445006" cy="1449451"/>
            </a:xfrm>
            <a:prstGeom prst="rect">
              <a:avLst/>
            </a:prstGeom>
          </p:spPr>
        </p:pic>
      </p:grpSp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36444" y="4310507"/>
            <a:ext cx="1390132" cy="1283085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9948" y="4310507"/>
            <a:ext cx="1443482" cy="1448053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179067" y="1374775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264033" y="1351343"/>
            <a:ext cx="930910" cy="951230"/>
            <a:chOff x="264033" y="1351343"/>
            <a:chExt cx="930910" cy="951230"/>
          </a:xfrm>
        </p:grpSpPr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4033" y="1351343"/>
              <a:ext cx="930783" cy="950912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6997" y="1461516"/>
              <a:ext cx="637032" cy="6400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ogs11</dc:creator>
  <dcterms:created xsi:type="dcterms:W3CDTF">2023-11-08T01:24:20Z</dcterms:created>
  <dcterms:modified xsi:type="dcterms:W3CDTF">2023-11-08T01:24:20Z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2023-11-08T00:00:00Z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2023-11-08T00:00:00Z</vt:filetime>
  </property>
  <property fmtid="{D5CDD505-2E9C-101B-9397-08002B2CF9AE}" pid="5" name="Producer">
    <vt:lpwstr>Microsoft® Excel® 2019</vt:lpwstr>
  </property>
</Properties>
</file>