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4098" y="65024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27076" y="614172"/>
          <a:ext cx="7649845" cy="73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8035"/>
                <a:gridCol w="4245610"/>
              </a:tblGrid>
              <a:tr h="730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288540" algn="l"/>
                        </a:tabLst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モバイルチャージャ</a:t>
                      </a:r>
                      <a:r>
                        <a:rPr dirty="0" sz="1400" spc="-50" b="1">
                          <a:latin typeface="Meiryo"/>
                          <a:cs typeface="Meiryo"/>
                        </a:rPr>
                        <a:t>ー</a:t>
                      </a:r>
                      <a:r>
                        <a:rPr dirty="0" sz="140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400" spc="-10" b="1">
                          <a:latin typeface="Meiryo"/>
                          <a:cs typeface="Meiryo"/>
                        </a:rPr>
                        <a:t>7361RT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3810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09880" marR="492125">
                        <a:lnSpc>
                          <a:spcPct val="136700"/>
                        </a:lnSpc>
                        <a:spcBef>
                          <a:spcPts val="540"/>
                        </a:spcBef>
                      </a:pPr>
                      <a:r>
                        <a:rPr dirty="0" sz="1200" b="1">
                          <a:latin typeface="Meiryo"/>
                          <a:cs typeface="Meiryo"/>
                        </a:rPr>
                        <a:t>出力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1200" b="1">
                          <a:latin typeface="Meiryo"/>
                          <a:cs typeface="Meiryo"/>
                        </a:rPr>
                        <a:t>ポートが2個付きで、2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台まとめて充電が</a:t>
                      </a:r>
                      <a:r>
                        <a:rPr dirty="0" sz="1200" spc="-5" b="1">
                          <a:latin typeface="Meiryo"/>
                          <a:cs typeface="Meiryo"/>
                        </a:rPr>
                        <a:t>可能な、大容量モバイルチャージャーです。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6858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92675" y="1429639"/>
          <a:ext cx="6150610" cy="561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1774189"/>
                <a:gridCol w="887094"/>
                <a:gridCol w="2513329"/>
              </a:tblGrid>
              <a:tr h="4597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31816370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5,478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3,373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25">
                          <a:latin typeface="Meiryo"/>
                          <a:cs typeface="Meiryo"/>
                        </a:rPr>
                        <a:t>モバイルチャージャー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7361RT×1、取扱説明書、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ケーブル×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ブラック、オリーブ、スモークピンク、スモークブルー、ホワイト／色指定可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：W67×H134×D15（mm）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、本体重量：約200g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ABS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 他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10000mAh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エアパッキン､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紙箱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16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※印刷方法：シルク、パッド、インクジェット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：W57×H124mm（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シルク、インクジェット）、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W30×H30mm（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パッド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※最大出力2.1A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27075" y="7290816"/>
            <a:ext cx="10235565" cy="50800"/>
          </a:xfrm>
          <a:custGeom>
            <a:avLst/>
            <a:gdLst/>
            <a:ahLst/>
            <a:cxnLst/>
            <a:rect l="l" t="t" r="r" b="b"/>
            <a:pathLst>
              <a:path w="10235565" h="50800">
                <a:moveTo>
                  <a:pt x="10235184" y="0"/>
                </a:moveTo>
                <a:lnTo>
                  <a:pt x="0" y="0"/>
                </a:lnTo>
                <a:lnTo>
                  <a:pt x="0" y="50292"/>
                </a:lnTo>
                <a:lnTo>
                  <a:pt x="10235184" y="50292"/>
                </a:lnTo>
                <a:lnTo>
                  <a:pt x="102351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dirty="0" spc="-180"/>
              <a:t> </a:t>
            </a:r>
            <a:r>
              <a:rPr dirty="0"/>
              <a:t>案</a:t>
            </a:r>
            <a:r>
              <a:rPr dirty="0" spc="-180"/>
              <a:t> </a:t>
            </a:r>
            <a:r>
              <a:rPr dirty="0"/>
              <a:t>書</a:t>
            </a:r>
            <a:r>
              <a:rPr dirty="0" spc="-180"/>
              <a:t> </a:t>
            </a:r>
            <a:r>
              <a:rPr dirty="0" spc="-50"/>
              <a:t>（</a:t>
            </a:r>
            <a:r>
              <a:rPr dirty="0"/>
              <a:t>	商</a:t>
            </a:r>
            <a:r>
              <a:rPr dirty="0" spc="-190"/>
              <a:t> </a:t>
            </a:r>
            <a:r>
              <a:rPr dirty="0"/>
              <a:t>品</a:t>
            </a:r>
            <a:r>
              <a:rPr dirty="0" spc="-180"/>
              <a:t> </a:t>
            </a:r>
            <a:r>
              <a:rPr dirty="0"/>
              <a:t>情</a:t>
            </a:r>
            <a:r>
              <a:rPr dirty="0" spc="-180"/>
              <a:t> 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44484" y="24638"/>
            <a:ext cx="2508885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222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2225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393563" y="7090664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9948" y="4310507"/>
            <a:ext cx="1443355" cy="1448053"/>
          </a:xfrm>
          <a:prstGeom prst="rect">
            <a:avLst/>
          </a:prstGeom>
        </p:spPr>
      </p:pic>
      <p:grpSp>
        <p:nvGrpSpPr>
          <p:cNvPr id="9" name="object 9" descr=""/>
          <p:cNvGrpSpPr/>
          <p:nvPr/>
        </p:nvGrpSpPr>
        <p:grpSpPr>
          <a:xfrm>
            <a:off x="2536444" y="4310507"/>
            <a:ext cx="1445260" cy="2929890"/>
            <a:chOff x="2536444" y="4310507"/>
            <a:chExt cx="1445260" cy="2929890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36444" y="4310507"/>
              <a:ext cx="1444879" cy="144805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36444" y="5790476"/>
              <a:ext cx="1445006" cy="1449578"/>
            </a:xfrm>
            <a:prstGeom prst="rect">
              <a:avLst/>
            </a:prstGeom>
          </p:spPr>
        </p:pic>
      </p:grpSp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9948" y="5805258"/>
            <a:ext cx="1246435" cy="1390009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7319" y="1408176"/>
            <a:ext cx="3808971" cy="2835529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179067" y="1374775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64033" y="1351343"/>
            <a:ext cx="930910" cy="951230"/>
            <a:chOff x="264033" y="1351343"/>
            <a:chExt cx="930910" cy="951230"/>
          </a:xfrm>
        </p:grpSpPr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4033" y="1351343"/>
              <a:ext cx="930783" cy="95091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6997" y="1469136"/>
              <a:ext cx="625602" cy="6286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2023-11-09T02:08:32Z</dcterms:created>
  <dcterms:modified xsi:type="dcterms:W3CDTF">2023-11-09T02:08:32Z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2023-11-09T00:00:00Z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2023-11-09T00:00:00Z</vt:filetime>
  </property>
  <property fmtid="{D5CDD505-2E9C-101B-9397-08002B2CF9AE}" pid="5" name="Producer">
    <vt:lpwstr>Microsoft® Excel® 2019</vt:lpwstr>
  </property>
</Properties>
</file>