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3100" y="777240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588" y="45669"/>
                </a:lnTo>
                <a:lnTo>
                  <a:pt x="7506588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3100" y="822909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588" y="0"/>
                </a:moveTo>
                <a:lnTo>
                  <a:pt x="0" y="0"/>
                </a:lnTo>
                <a:lnTo>
                  <a:pt x="0" y="675436"/>
                </a:lnTo>
                <a:lnTo>
                  <a:pt x="7506588" y="675436"/>
                </a:lnTo>
                <a:lnTo>
                  <a:pt x="7506588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9817" y="240284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406645" y="1556131"/>
          <a:ext cx="6087745" cy="54698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7569"/>
                <a:gridCol w="2487294"/>
              </a:tblGrid>
              <a:tr h="4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55092541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01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2,310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1,507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25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個〜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フォトフレーム電波時計×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155mm×155mm×22mm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-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ABS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他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白箱入り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13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※名入れスペース：60×20mm（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パッド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※名入れスペース：80×20mm（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インクジェット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13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 marR="916940">
                        <a:lnSpc>
                          <a:spcPct val="1391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機能:日本向け電波時計（RCC）機能、時計表示（時刻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12hr/24hr切り替え）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、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日付、曜日、カレンダー、温度表示、アラーム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※単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4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形乾電池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1本使用（別売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73100" y="7260335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442" y="0"/>
                </a:moveTo>
                <a:lnTo>
                  <a:pt x="0" y="0"/>
                </a:lnTo>
                <a:lnTo>
                  <a:pt x="0" y="47243"/>
                </a:lnTo>
                <a:lnTo>
                  <a:pt x="10140442" y="47243"/>
                </a:lnTo>
                <a:lnTo>
                  <a:pt x="101404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345048" y="7069328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5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921625" y="212090"/>
            <a:ext cx="24828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>
                <a:latin typeface="メイリオ"/>
                <a:cs typeface="メイリオ"/>
              </a:rPr>
              <a:t>（会社名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390702" y="929911"/>
          <a:ext cx="6494145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1295"/>
                <a:gridCol w="3675379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400" spc="-5" b="1">
                          <a:latin typeface="メイリオ"/>
                          <a:cs typeface="メイリオ"/>
                        </a:rPr>
                        <a:t>フォトフレーム電波時計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588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74803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大人気のフォトフレームクロックタイプに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748030">
                        <a:lnSpc>
                          <a:spcPts val="1345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電波時計の機能がオンしました。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1462" y="1881515"/>
            <a:ext cx="1886316" cy="2115823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38144" y="1401902"/>
            <a:ext cx="1022095" cy="1011986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538097" y="1475613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29278" y="1584147"/>
            <a:ext cx="639826" cy="63378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0288" y="5806224"/>
            <a:ext cx="1171775" cy="1311835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72892" y="5797994"/>
            <a:ext cx="1414399" cy="1395221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23036" y="4463748"/>
            <a:ext cx="1071102" cy="1207884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664214" y="4500351"/>
            <a:ext cx="1181166" cy="10980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terms:created xsi:type="dcterms:W3CDTF">2023-11-07T02:38:13Z</dcterms:created>
  <dcterms:modified xsi:type="dcterms:W3CDTF">2023-11-07T02:38:13Z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2023-11-07T00:00:00Z</vt:filetime>
  </property>
  <property fmtid="{D5CDD505-2E9C-101B-9397-08002B2CF9AE}" pid="5" name="Producer">
    <vt:lpwstr>Microsoft® Excel® for Microsoft 365</vt:lpwstr>
  </property>
</Properties>
</file>