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830580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876249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293624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412488" y="1609471"/>
          <a:ext cx="6088380" cy="5389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487295"/>
              </a:tblGrid>
              <a:tr h="480059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55176241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942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1,375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935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38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05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スリムステンレスサーモ（マット）（水筒）</a:t>
                      </a:r>
                      <a:r>
                        <a:rPr dirty="0" sz="900" spc="125">
                          <a:latin typeface="メイリオ"/>
                          <a:cs typeface="メイリオ"/>
                        </a:rPr>
                        <a:t> 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HR142671</a:t>
                      </a:r>
                      <a:r>
                        <a:rPr dirty="0" sz="900" spc="75">
                          <a:latin typeface="メイリオ"/>
                          <a:cs typeface="メイリオ"/>
                        </a:rPr>
                        <a:t>  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05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白、黒、カーキ、アイボリー／色指定可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05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本体：直径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55×H197mm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、容量：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270ml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05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059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ステンレス、PP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他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005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白箱入り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69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※印刷方法：パッド、シルク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※名入れ箇所：本体側面、蓋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171575" marR="271145" indent="-1028700">
                        <a:lnSpc>
                          <a:spcPts val="1510"/>
                        </a:lnSpc>
                        <a:spcBef>
                          <a:spcPts val="120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※名入れスペース：パッド／本体側面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：W30×H25mm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W20×H60mm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、蓋：直径25mm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シルク／本体側面：W160×H130mm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1715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30mm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の隙間（印刷できない部分）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ができます。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8891" y="7231380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696" y="0"/>
                </a:moveTo>
                <a:lnTo>
                  <a:pt x="0" y="0"/>
                </a:lnTo>
                <a:lnTo>
                  <a:pt x="0" y="47243"/>
                </a:lnTo>
                <a:lnTo>
                  <a:pt x="10140696" y="47243"/>
                </a:lnTo>
                <a:lnTo>
                  <a:pt x="101406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350890" y="7040371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27720" y="265430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96493" y="853414"/>
          <a:ext cx="695134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7700"/>
                <a:gridCol w="3687445"/>
              </a:tblGrid>
              <a:tr h="697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スリムステンレスサーモ（マット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  <a:tabLst>
                          <a:tab pos="922655" algn="l"/>
                        </a:tabLst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（水筒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）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</a:t>
                      </a: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HR142671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128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スリムでマットな人気のステンレスサーモです。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6858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 descr=""/>
          <p:cNvGrpSpPr/>
          <p:nvPr/>
        </p:nvGrpSpPr>
        <p:grpSpPr>
          <a:xfrm>
            <a:off x="315468" y="1536217"/>
            <a:ext cx="3866515" cy="5646420"/>
            <a:chOff x="315468" y="1536217"/>
            <a:chExt cx="3866515" cy="564642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6384" y="4367657"/>
              <a:ext cx="1449197" cy="138658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8988" y="4367657"/>
              <a:ext cx="1447546" cy="138658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6384" y="5791340"/>
              <a:ext cx="1091160" cy="130896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78988" y="5791340"/>
              <a:ext cx="1447546" cy="1390777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3884" y="1779998"/>
              <a:ext cx="3077577" cy="2544351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5468" y="1536217"/>
              <a:ext cx="926591" cy="924915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1145539" y="1604264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8337" y="1652727"/>
            <a:ext cx="628573" cy="6003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2024-03-07T05:22:56Z</dcterms:created>
  <dcterms:modified xsi:type="dcterms:W3CDTF">2024-03-07T05:22:56Z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2024-03-07T00:00:00Z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2024-03-07T00:00:00Z</vt:filetime>
  </property>
  <property fmtid="{D5CDD505-2E9C-101B-9397-08002B2CF9AE}" pid="5" name="Producer">
    <vt:lpwstr>Microsoft® Excel® for Microsoft 365</vt:lpwstr>
  </property>
</Properties>
</file>