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800100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45769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63144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412488" y="1578991"/>
          <a:ext cx="6088380" cy="5449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487295"/>
              </a:tblGrid>
              <a:tr h="44894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55201349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01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定価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4,180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販売価格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dirty="0" sz="1200" spc="-20">
                          <a:latin typeface="メイリオ"/>
                          <a:cs typeface="メイリオ"/>
                        </a:rPr>
                        <a:t>2,842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079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15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個～</a:t>
                      </a:r>
                      <a:r>
                        <a:rPr dirty="0" sz="900" spc="-5">
                          <a:latin typeface="メイリオ"/>
                          <a:cs typeface="メイリオ"/>
                        </a:rPr>
                        <a:t>  単位未満の注文については、お問い合わせください。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本革ペンケース×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894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黒・ブラウン・グレージュ・赤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本体サイズ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：W195×H50×D30mm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日本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57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45">
                          <a:latin typeface="メイリオ"/>
                          <a:cs typeface="メイリオ"/>
                        </a:rPr>
                        <a:t>本革  他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958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クリアケース入り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08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※名入れ方法：パッド・エンボス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※名入れスペース：パッド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／W60×H20mm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、エンボス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／W60×H15mm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00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96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257175" marR="1655445" indent="-114300">
                        <a:lnSpc>
                          <a:spcPct val="140200"/>
                        </a:lnSpc>
                        <a:spcBef>
                          <a:spcPts val="489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※金具、ファスナー等のパーツは黒とグレージュにはシルバー、ブラウンと赤にはゴールドが基本の組み合わせです。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※こちらの商品は、受注生産品のため、ご納品に約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2～3週間程かかります。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222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278891" y="7263383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3"/>
                </a:lnTo>
                <a:lnTo>
                  <a:pt x="10140696" y="47243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350890" y="7072376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927720" y="234950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>
                <a:latin typeface="メイリオ"/>
                <a:cs typeface="メイリオ"/>
              </a:rPr>
              <a:t>（会社名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15544" y="1035812"/>
            <a:ext cx="12738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メイリオ"/>
                <a:cs typeface="メイリオ"/>
              </a:rPr>
              <a:t>本革ペンケース</a:t>
            </a:r>
            <a:endParaRPr sz="1400">
              <a:latin typeface="メイリオ"/>
              <a:cs typeface="メイリオ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874134" y="862075"/>
            <a:ext cx="353060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6700"/>
              </a:lnSpc>
              <a:spcBef>
                <a:spcPts val="100"/>
              </a:spcBef>
            </a:pPr>
            <a:r>
              <a:rPr dirty="0" sz="1200" spc="-5" b="1">
                <a:latin typeface="メイリオ"/>
                <a:cs typeface="メイリオ"/>
              </a:rPr>
              <a:t>机に置いてもバッグに入れても様になる本革仕様。長く愛用するほど革の良い風合いがでてきます。</a:t>
            </a:r>
            <a:endParaRPr sz="1200">
              <a:latin typeface="メイリオ"/>
              <a:cs typeface="メイリオ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71700" y="1424762"/>
            <a:ext cx="3895090" cy="2606040"/>
            <a:chOff x="571700" y="1424762"/>
            <a:chExt cx="3895090" cy="2606040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1700" y="1962327"/>
              <a:ext cx="3557638" cy="2068355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44240" y="1424762"/>
              <a:ext cx="1022096" cy="1011986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1543938" y="1498473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8850" y="4364355"/>
            <a:ext cx="1447546" cy="139115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626867" y="4510792"/>
            <a:ext cx="1447927" cy="1244720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60647" y="1626057"/>
            <a:ext cx="628573" cy="602665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34742" y="5801131"/>
            <a:ext cx="1447800" cy="1392923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94855" y="5807786"/>
            <a:ext cx="1392820" cy="11729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 S</dc:creator>
  <dcterms:created xsi:type="dcterms:W3CDTF">2024-03-07T05:29:30Z</dcterms:created>
  <dcterms:modified xsi:type="dcterms:W3CDTF">2024-03-07T05:29:30Z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2024-03-07T00:00:00Z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2024-03-07T00:00:00Z</vt:filetime>
  </property>
  <property fmtid="{D5CDD505-2E9C-101B-9397-08002B2CF9AE}" pid="5" name="Producer">
    <vt:lpwstr>Microsoft® Excel® for Microsoft 365</vt:lpwstr>
  </property>
</Properties>
</file>