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5740" y="749808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20">
                <a:moveTo>
                  <a:pt x="0" y="45669"/>
                </a:moveTo>
                <a:lnTo>
                  <a:pt x="7506970" y="45669"/>
                </a:lnTo>
                <a:lnTo>
                  <a:pt x="7506970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05740" y="795477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970" y="0"/>
                </a:moveTo>
                <a:lnTo>
                  <a:pt x="0" y="0"/>
                </a:lnTo>
                <a:lnTo>
                  <a:pt x="0" y="675436"/>
                </a:lnTo>
                <a:lnTo>
                  <a:pt x="7506970" y="675436"/>
                </a:lnTo>
                <a:lnTo>
                  <a:pt x="750697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212851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854568" y="184658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740918" y="772642"/>
          <a:ext cx="7038975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1450"/>
                <a:gridCol w="4251325"/>
              </a:tblGrid>
              <a:tr h="697865">
                <a:tc>
                  <a:txBody>
                    <a:bodyPr/>
                    <a:lstStyle/>
                    <a:p>
                      <a:pPr algn="ctr" marR="32194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spc="-5" b="1">
                          <a:latin typeface="Meiryo"/>
                          <a:cs typeface="Meiryo"/>
                        </a:rPr>
                        <a:t>カレンダー機能付きクロック</a:t>
                      </a:r>
                      <a:endParaRPr sz="1400">
                        <a:latin typeface="Meiryo"/>
                        <a:cs typeface="Meiryo"/>
                      </a:endParaRPr>
                    </a:p>
                    <a:p>
                      <a:pPr algn="ctr" marR="31940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400" spc="-10" b="1">
                          <a:latin typeface="Meiryo"/>
                          <a:cs typeface="Meiryo"/>
                        </a:rPr>
                        <a:t>HR283840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8128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61315" marR="64769">
                        <a:lnSpc>
                          <a:spcPct val="136700"/>
                        </a:lnSpc>
                        <a:spcBef>
                          <a:spcPts val="405"/>
                        </a:spcBef>
                      </a:pPr>
                      <a:r>
                        <a:rPr dirty="0" sz="1200" spc="-20" b="1">
                          <a:latin typeface="Meiryo"/>
                          <a:cs typeface="Meiryo"/>
                        </a:rPr>
                        <a:t>ペンスタンド機能の付いた、スタイリッシュな木製</a:t>
                      </a:r>
                      <a:r>
                        <a:rPr dirty="0" sz="1200" spc="-25" b="1">
                          <a:latin typeface="Meiryo"/>
                          <a:cs typeface="Meiryo"/>
                        </a:rPr>
                        <a:t>LED</a:t>
                      </a:r>
                      <a:r>
                        <a:rPr dirty="0" sz="1200" spc="-10" b="1">
                          <a:latin typeface="Meiryo"/>
                          <a:cs typeface="Meiryo"/>
                        </a:rPr>
                        <a:t>クロック。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51435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4339335" y="1528699"/>
          <a:ext cx="6234430" cy="5605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8205"/>
                <a:gridCol w="2633979"/>
              </a:tblGrid>
              <a:tr h="43116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55283840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812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4,015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2,730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13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個～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カレンダー機能付きクロック×1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USB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コード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ナチュラル、チャコール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本体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：W68×H142×D70mm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50">
                          <a:latin typeface="Meiryo"/>
                          <a:cs typeface="Meiryo"/>
                        </a:rPr>
                        <a:t>-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MDF、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PVC</a:t>
                      </a:r>
                      <a:r>
                        <a:rPr dirty="0" sz="900" spc="-35">
                          <a:latin typeface="Meiryo"/>
                          <a:cs typeface="Meiryo"/>
                        </a:rPr>
                        <a:t> 他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クラフト箱入り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62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※印刷方法：パッド、シルク、インクジェット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※名入れ箇所：本体正面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171575" marR="1237615" indent="-1028700">
                        <a:lnSpc>
                          <a:spcPct val="14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※名入れスペース：W20×H60mm（パッド）、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W40×H60mm（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シルク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W45×H80mm（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インクジェット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62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 marR="1695450">
                        <a:lnSpc>
                          <a:spcPct val="140000"/>
                        </a:lnSpc>
                        <a:spcBef>
                          <a:spcPts val="755"/>
                        </a:spcBef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ペンスタンド機能の付いた、スタイリッシュな木製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LED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クロック。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インテリアとしても申し分ないデザインとなっております。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★★★非常に人気商品ですので、ぜひ検討のほどお願い致します。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58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5424042" y="7176008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71088" y="1374495"/>
            <a:ext cx="1024127" cy="1008151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1046835" y="1584579"/>
            <a:ext cx="3135630" cy="2653665"/>
            <a:chOff x="1046835" y="1584579"/>
            <a:chExt cx="3135630" cy="2653665"/>
          </a:xfrm>
        </p:grpSpPr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6835" y="1796669"/>
              <a:ext cx="2540635" cy="244157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8352" y="1584579"/>
              <a:ext cx="603503" cy="582167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1403096" y="1523492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05836" y="4370705"/>
            <a:ext cx="1422018" cy="1368679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3232" y="4370705"/>
            <a:ext cx="1452499" cy="1396111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3232" y="5844667"/>
            <a:ext cx="1224638" cy="1242738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05836" y="5844667"/>
            <a:ext cx="1420240" cy="13653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WEB管理1</dc:creator>
  <dcterms:created xsi:type="dcterms:W3CDTF">2024-04-26T02:39:20Z</dcterms:created>
  <dcterms:modified xsi:type="dcterms:W3CDTF">2024-04-26T02:39:20Z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2024-04-26T00:00:00Z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2024-04-26T00:00:00Z</vt:filetime>
  </property>
  <property fmtid="{D5CDD505-2E9C-101B-9397-08002B2CF9AE}" pid="5" name="Producer">
    <vt:lpwstr>Microsoft® Excel® for Microsoft 365</vt:lpwstr>
  </property>
</Properties>
</file>