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58012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903681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32105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27720" y="292862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96493" y="1010682"/>
          <a:ext cx="61893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6540"/>
                <a:gridCol w="3315970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457960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スケッチパッ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ド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MC132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93420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Meiryo"/>
                          <a:cs typeface="Meiryo"/>
                        </a:rPr>
                        <a:t>付属のペンを使い、</a:t>
                      </a:r>
                      <a:endParaRPr sz="1200">
                        <a:latin typeface="Meiryo"/>
                        <a:cs typeface="Meiryo"/>
                      </a:endParaRPr>
                    </a:p>
                    <a:p>
                      <a:pPr marL="69342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手書き感覚で描ける電子メモパッド。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412488" y="1636903"/>
          <a:ext cx="6088380" cy="537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487295"/>
              </a:tblGrid>
              <a:tr h="4432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70000132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1,540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47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924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47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38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36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5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8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30">
                          <a:latin typeface="Meiryo"/>
                          <a:cs typeface="Meiryo"/>
                        </a:rPr>
                        <a:t>スケッチパッド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MC132×1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227×147×5mm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、化粧箱：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230×150×8mm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Meiryo"/>
                          <a:cs typeface="Meiryo"/>
                        </a:rPr>
                        <a:t>ABS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0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Meiryo"/>
                          <a:cs typeface="Meiryo"/>
                        </a:rPr>
                        <a:t>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5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※印刷方法：パッド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※名入れ箇所：表面上部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10×50mm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8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2455545">
                        <a:lnSpc>
                          <a:spcPct val="140000"/>
                        </a:lnSpc>
                        <a:spcBef>
                          <a:spcPts val="55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ボタン一つで一括消去できて何回でも使用可能。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紙の節約に貢献。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350890" y="7058659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8408" y="1824228"/>
            <a:ext cx="2604516" cy="251460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69591" y="4409694"/>
            <a:ext cx="1160430" cy="124840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5193" y="5844819"/>
            <a:ext cx="1423416" cy="1368552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69591" y="5829389"/>
            <a:ext cx="1424940" cy="137007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5193" y="4508252"/>
            <a:ext cx="1423416" cy="1273041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1228140" y="1583817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15468" y="1563560"/>
            <a:ext cx="927100" cy="913765"/>
            <a:chOff x="315468" y="1563560"/>
            <a:chExt cx="927100" cy="913765"/>
          </a:xfrm>
        </p:grpSpPr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5468" y="1563560"/>
              <a:ext cx="926591" cy="913193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3860" y="1663827"/>
              <a:ext cx="643128" cy="6233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2024-07-25T03:34:10Z</dcterms:created>
  <dcterms:modified xsi:type="dcterms:W3CDTF">2024-07-25T03:34:10Z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2024-07-25T00:00:00Z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2024-07-25T00:00:00Z</vt:filetime>
  </property>
  <property fmtid="{D5CDD505-2E9C-101B-9397-08002B2CF9AE}" pid="5" name="Producer">
    <vt:lpwstr>Microsoft® Excel® for Microsoft 365</vt:lpwstr>
  </property>
</Properties>
</file>