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05740" y="749808"/>
            <a:ext cx="7506970" cy="45720"/>
          </a:xfrm>
          <a:custGeom>
            <a:avLst/>
            <a:gdLst/>
            <a:ahLst/>
            <a:cxnLst/>
            <a:rect l="l" t="t" r="r" b="b"/>
            <a:pathLst>
              <a:path w="7506970" h="45720">
                <a:moveTo>
                  <a:pt x="0" y="45669"/>
                </a:moveTo>
                <a:lnTo>
                  <a:pt x="7506970" y="45669"/>
                </a:lnTo>
                <a:lnTo>
                  <a:pt x="7506970" y="0"/>
                </a:lnTo>
                <a:lnTo>
                  <a:pt x="0" y="0"/>
                </a:lnTo>
                <a:lnTo>
                  <a:pt x="0" y="456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05740" y="795477"/>
            <a:ext cx="7506970" cy="675640"/>
          </a:xfrm>
          <a:custGeom>
            <a:avLst/>
            <a:gdLst/>
            <a:ahLst/>
            <a:cxnLst/>
            <a:rect l="l" t="t" r="r" b="b"/>
            <a:pathLst>
              <a:path w="7506970" h="675640">
                <a:moveTo>
                  <a:pt x="7506970" y="0"/>
                </a:moveTo>
                <a:lnTo>
                  <a:pt x="0" y="0"/>
                </a:lnTo>
                <a:lnTo>
                  <a:pt x="0" y="675436"/>
                </a:lnTo>
                <a:lnTo>
                  <a:pt x="7506970" y="675436"/>
                </a:lnTo>
                <a:lnTo>
                  <a:pt x="750697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2761" y="212851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339335" y="1528699"/>
          <a:ext cx="6234430" cy="5605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1755775"/>
                <a:gridCol w="878205"/>
                <a:gridCol w="2633979"/>
              </a:tblGrid>
              <a:tr h="431165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ID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400" spc="-10">
                          <a:latin typeface="Meiryo"/>
                          <a:cs typeface="Meiryo"/>
                        </a:rPr>
                        <a:t>70000151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812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定価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200" spc="-20">
                          <a:latin typeface="Meiryo"/>
                          <a:cs typeface="Meiryo"/>
                        </a:rPr>
                        <a:t>1,760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販売価格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200" spc="-20">
                          <a:latin typeface="Meiryo"/>
                          <a:cs typeface="Meiryo"/>
                        </a:rPr>
                        <a:t>1,056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注文可能数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32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個～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  単位未満の注文については、お問い合わせください。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セット内容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  <a:tabLst>
                          <a:tab pos="1095375" algn="l"/>
                        </a:tabLst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木造ボールペ</a:t>
                      </a:r>
                      <a:r>
                        <a:rPr dirty="0" sz="900" spc="-50">
                          <a:latin typeface="Meiryo"/>
                          <a:cs typeface="Meiryo"/>
                        </a:rPr>
                        <a:t>ン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	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ST151×1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色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15">
                          <a:latin typeface="Meiryo"/>
                          <a:cs typeface="Meiryo"/>
                        </a:rPr>
                        <a:t>画像参照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サイズ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  <a:tabLst>
                          <a:tab pos="3168015" algn="l"/>
                        </a:tabLst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本体：ペン</a:t>
                      </a:r>
                      <a:r>
                        <a:rPr dirty="0" sz="900" spc="-25">
                          <a:latin typeface="Meiryo"/>
                          <a:cs typeface="Meiryo"/>
                        </a:rPr>
                        <a:t> 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142×16×13mm</a:t>
                      </a:r>
                      <a:r>
                        <a:rPr dirty="0" sz="900" spc="120">
                          <a:latin typeface="Meiryo"/>
                          <a:cs typeface="Meiryo"/>
                        </a:rPr>
                        <a:t>  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木箱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 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170×40×25mm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	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化粧箱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：180×48×28mm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生産国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50">
                          <a:latin typeface="Meiryo"/>
                          <a:cs typeface="Meiryo"/>
                        </a:rPr>
                        <a:t>-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材質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木（クルミ</a:t>
                      </a:r>
                      <a:r>
                        <a:rPr dirty="0" sz="900" spc="-50">
                          <a:latin typeface="Meiryo"/>
                          <a:cs typeface="Meiryo"/>
                        </a:rPr>
                        <a:t>）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パッケージ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15">
                          <a:latin typeface="Meiryo"/>
                          <a:cs typeface="Meiryo"/>
                        </a:rPr>
                        <a:t>化粧箱入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623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※印刷方法：パッド印刷  レーザー印刷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※名入れ箇所：木箱表面・ペン側面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※名入れスペース：木箱→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20×50mm</a:t>
                      </a:r>
                      <a:r>
                        <a:rPr dirty="0" sz="900" spc="45">
                          <a:latin typeface="Meiryo"/>
                          <a:cs typeface="Meiryo"/>
                        </a:rPr>
                        <a:t>  ペン→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5×35mm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623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備考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最近人気のウッド調！！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触り心地はもちろん、木箱とペンの相性抜群！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インテリアとしてもかっこいいデザインとなっております。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5424042" y="7176008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Meiryo"/>
                <a:cs typeface="Meiryo"/>
              </a:rPr>
              <a:t>在庫は流動的で、価格は暫定値です。決定前に必ず在庫確認と正式なお見積りをご依頼ください。</a:t>
            </a:r>
            <a:endParaRPr sz="900">
              <a:latin typeface="Meiryo"/>
              <a:cs typeface="Meiry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0"/>
              <a:t>提案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7854568" y="184658"/>
            <a:ext cx="2629535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9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Meiryo"/>
                <a:cs typeface="Meiryo"/>
              </a:rPr>
              <a:t>(会社名</a:t>
            </a:r>
            <a:r>
              <a:rPr dirty="0" sz="1400" spc="-50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Meiryo"/>
                <a:cs typeface="Meiryo"/>
              </a:rPr>
              <a:t>TEL：（</a:t>
            </a:r>
            <a:r>
              <a:rPr dirty="0" sz="1400" b="1">
                <a:latin typeface="Meiryo"/>
                <a:cs typeface="Meiryo"/>
              </a:rPr>
              <a:t>電話番号</a:t>
            </a:r>
            <a:r>
              <a:rPr dirty="0" sz="1400" spc="-50" b="1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858266" y="1011018"/>
          <a:ext cx="6309995" cy="201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380"/>
                <a:gridCol w="3447415"/>
              </a:tblGrid>
              <a:tr h="201295">
                <a:tc>
                  <a:txBody>
                    <a:bodyPr/>
                    <a:lstStyle/>
                    <a:p>
                      <a:pPr marL="31750">
                        <a:lnSpc>
                          <a:spcPts val="1490"/>
                        </a:lnSpc>
                        <a:tabLst>
                          <a:tab pos="1517015" algn="l"/>
                        </a:tabLst>
                      </a:pPr>
                      <a:r>
                        <a:rPr dirty="0" sz="1400" b="1">
                          <a:latin typeface="Meiryo"/>
                          <a:cs typeface="Meiryo"/>
                        </a:rPr>
                        <a:t>木造ボールペ</a:t>
                      </a:r>
                      <a:r>
                        <a:rPr dirty="0" sz="1400" spc="-50" b="1">
                          <a:latin typeface="Meiryo"/>
                          <a:cs typeface="Meiryo"/>
                        </a:rPr>
                        <a:t>ン</a:t>
                      </a:r>
                      <a:r>
                        <a:rPr dirty="0" sz="1400" b="1">
                          <a:latin typeface="Meiryo"/>
                          <a:cs typeface="Meiryo"/>
                        </a:rPr>
                        <a:t>	</a:t>
                      </a:r>
                      <a:r>
                        <a:rPr dirty="0" sz="1400" spc="-20" b="1">
                          <a:latin typeface="Meiryo"/>
                          <a:cs typeface="Meiryo"/>
                        </a:rPr>
                        <a:t>ST151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67183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200" spc="-5" b="1">
                          <a:latin typeface="Meiryo"/>
                          <a:cs typeface="Meiryo"/>
                        </a:rPr>
                        <a:t>記念品に最適。木箱入木製ボールペン。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5080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pSp>
        <p:nvGrpSpPr>
          <p:cNvPr id="7" name="object 7" descr=""/>
          <p:cNvGrpSpPr/>
          <p:nvPr/>
        </p:nvGrpSpPr>
        <p:grpSpPr>
          <a:xfrm>
            <a:off x="1002791" y="1374495"/>
            <a:ext cx="3392804" cy="2967990"/>
            <a:chOff x="1002791" y="1374495"/>
            <a:chExt cx="3392804" cy="2967990"/>
          </a:xfrm>
        </p:grpSpPr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2791" y="1763268"/>
              <a:ext cx="2682240" cy="2578608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71087" y="1374495"/>
              <a:ext cx="1024127" cy="1008151"/>
            </a:xfrm>
            <a:prstGeom prst="rect">
              <a:avLst/>
            </a:prstGeom>
          </p:spPr>
        </p:pic>
      </p:grpSp>
      <p:sp>
        <p:nvSpPr>
          <p:cNvPr id="10" name="object 10" descr=""/>
          <p:cNvSpPr txBox="1"/>
          <p:nvPr/>
        </p:nvSpPr>
        <p:spPr>
          <a:xfrm>
            <a:off x="1403096" y="1523492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Yu Gothic"/>
                <a:cs typeface="Yu Gothic"/>
              </a:rPr>
              <a:t>コードから商品ページをご覧頂けます</a:t>
            </a:r>
            <a:endParaRPr sz="800">
              <a:latin typeface="Yu Gothic"/>
              <a:cs typeface="Yu Gothic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613232" y="1584579"/>
            <a:ext cx="3568700" cy="4202430"/>
            <a:chOff x="613232" y="1584579"/>
            <a:chExt cx="3568700" cy="4202430"/>
          </a:xfrm>
        </p:grpSpPr>
        <p:pic>
          <p:nvPicPr>
            <p:cNvPr id="12" name="object 1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5837" y="4370705"/>
              <a:ext cx="1432178" cy="1378839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13232" y="4370705"/>
              <a:ext cx="1473708" cy="1415796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96640" y="1584579"/>
              <a:ext cx="585215" cy="562355"/>
            </a:xfrm>
            <a:prstGeom prst="rect">
              <a:avLst/>
            </a:prstGeom>
          </p:spPr>
        </p:pic>
      </p:grpSp>
      <p:pic>
        <p:nvPicPr>
          <p:cNvPr id="15" name="object 1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505836" y="5844616"/>
            <a:ext cx="1359635" cy="1306535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13232" y="5844616"/>
            <a:ext cx="1482852" cy="14249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WEB管理1</dc:creator>
  <dcterms:created xsi:type="dcterms:W3CDTF">2024-04-24T06:54:58Z</dcterms:created>
  <dcterms:modified xsi:type="dcterms:W3CDTF">2024-04-24T06:54:58Z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2024-04-24T00:00:00Z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2024-04-24T00:00:00Z</vt:filetime>
  </property>
  <property fmtid="{D5CDD505-2E9C-101B-9397-08002B2CF9AE}" pid="5" name="Producer">
    <vt:lpwstr>Microsoft® Excel® for Microsoft 365</vt:lpwstr>
  </property>
</Properties>
</file>