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3100" y="775716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588" y="45669"/>
                </a:lnTo>
                <a:lnTo>
                  <a:pt x="7506588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3100" y="821385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588" y="0"/>
                </a:moveTo>
                <a:lnTo>
                  <a:pt x="0" y="0"/>
                </a:lnTo>
                <a:lnTo>
                  <a:pt x="0" y="675436"/>
                </a:lnTo>
                <a:lnTo>
                  <a:pt x="7506588" y="675436"/>
                </a:lnTo>
                <a:lnTo>
                  <a:pt x="7506588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9817" y="238760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406645" y="1554607"/>
          <a:ext cx="6087745" cy="5474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7569"/>
                <a:gridCol w="2487294"/>
              </a:tblGrid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70000169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1149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1,870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1,122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36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個〜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ブラシ×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2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、クロス×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2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、靴クリーム（無色・黒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）×各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本体：70×158×47mm、箱サイズ：72×162×50mm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-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PU・スチール・木（カエデ）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・豚毛・綿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メイリオ"/>
                          <a:cs typeface="メイリオ"/>
                        </a:rPr>
                        <a:t>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045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※印刷方法：パッド印刷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※名入れスペース：20×60mm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73100" y="7261859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442" y="0"/>
                </a:moveTo>
                <a:lnTo>
                  <a:pt x="0" y="0"/>
                </a:lnTo>
                <a:lnTo>
                  <a:pt x="0" y="47243"/>
                </a:lnTo>
                <a:lnTo>
                  <a:pt x="10140442" y="47243"/>
                </a:lnTo>
                <a:lnTo>
                  <a:pt x="101404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5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921625" y="210566"/>
            <a:ext cx="24828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>
                <a:latin typeface="メイリオ"/>
                <a:cs typeface="メイリオ"/>
              </a:rPr>
              <a:t>（会社名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90702" y="928387"/>
          <a:ext cx="6951345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/>
                <a:gridCol w="3597909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くつみがきセット（ハードケース入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）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588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日常使いにも、出張にも便利なブラシとクリーム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213360">
                        <a:lnSpc>
                          <a:spcPts val="1345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クロスがセットになったシューケアセットです。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5345048" y="7070852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309372" y="1481264"/>
            <a:ext cx="3632835" cy="2530475"/>
            <a:chOff x="309372" y="1481264"/>
            <a:chExt cx="3632835" cy="2530475"/>
          </a:xfrm>
        </p:grpSpPr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5946" y="1773877"/>
              <a:ext cx="3196242" cy="223785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9372" y="1481264"/>
              <a:ext cx="926591" cy="913574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1136396" y="1475359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6719" y="1601673"/>
            <a:ext cx="599617" cy="576757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63495" y="4333875"/>
            <a:ext cx="1394459" cy="1339595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3108" y="4562586"/>
            <a:ext cx="1326437" cy="882172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0288" y="5775477"/>
            <a:ext cx="1292426" cy="1177568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72892" y="5768428"/>
            <a:ext cx="1394459" cy="1341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2023-11-07T05:01:50Z</dcterms:created>
  <dcterms:modified xsi:type="dcterms:W3CDTF">2023-11-07T05:01:50Z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2023-11-07T00:00:00Z</vt:filetime>
  </property>
  <property fmtid="{D5CDD505-2E9C-101B-9397-08002B2CF9AE}" pid="5" name="Producer">
    <vt:lpwstr>Microsoft® Excel® for Microsoft 365</vt:lpwstr>
  </property>
</Properties>
</file>