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54098" y="65024"/>
            <a:ext cx="3916679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227076" y="614172"/>
          <a:ext cx="7649845" cy="730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1980"/>
                <a:gridCol w="4431665"/>
              </a:tblGrid>
              <a:tr h="730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Meiryo"/>
                          <a:cs typeface="Meiryo"/>
                        </a:rPr>
                        <a:t>ズームライト付モバイルタンク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3810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593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スマートフォンへの給電も可能なズームライトです。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85090">
                    <a:lnT w="57150">
                      <a:solidFill>
                        <a:srgbClr val="5B9BD4"/>
                      </a:solidFill>
                      <a:prstDash val="solid"/>
                    </a:lnT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4392675" y="1429639"/>
          <a:ext cx="6150610" cy="5615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7094"/>
                <a:gridCol w="1774189"/>
                <a:gridCol w="887094"/>
                <a:gridCol w="2513329"/>
              </a:tblGrid>
              <a:tr h="459740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71000062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2,750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1,650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1430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23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ズームライト付モバイルタンク×1、充電ケーブル付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037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Φ25×120mm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、箱サイズ：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77×157×34mm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アルミニウム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電池容量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2000mAh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Meiryo"/>
                          <a:cs typeface="Meiryo"/>
                        </a:rPr>
                        <a:t>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01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016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※印刷方法：パッド、レーザー印刷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10×50mm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9588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974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320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10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INPUT5V／1A、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DC</a:t>
                      </a:r>
                      <a:r>
                        <a:rPr dirty="0" sz="900" spc="15">
                          <a:latin typeface="Meiryo"/>
                          <a:cs typeface="Meiryo"/>
                        </a:rPr>
                        <a:t>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OUTPUT5V／1A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電源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／USB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4572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 descr=""/>
          <p:cNvSpPr/>
          <p:nvPr/>
        </p:nvSpPr>
        <p:spPr>
          <a:xfrm>
            <a:off x="227075" y="7290816"/>
            <a:ext cx="10235565" cy="50800"/>
          </a:xfrm>
          <a:custGeom>
            <a:avLst/>
            <a:gdLst/>
            <a:ahLst/>
            <a:cxnLst/>
            <a:rect l="l" t="t" r="r" b="b"/>
            <a:pathLst>
              <a:path w="10235565" h="50800">
                <a:moveTo>
                  <a:pt x="10235184" y="0"/>
                </a:moveTo>
                <a:lnTo>
                  <a:pt x="0" y="0"/>
                </a:lnTo>
                <a:lnTo>
                  <a:pt x="0" y="50292"/>
                </a:lnTo>
                <a:lnTo>
                  <a:pt x="10235184" y="50292"/>
                </a:lnTo>
                <a:lnTo>
                  <a:pt x="102351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2605" algn="l"/>
                <a:tab pos="3572510" algn="l"/>
              </a:tabLst>
            </a:pPr>
            <a:r>
              <a:rPr dirty="0"/>
              <a:t>提</a:t>
            </a:r>
            <a:r>
              <a:rPr dirty="0" spc="-180"/>
              <a:t> </a:t>
            </a:r>
            <a:r>
              <a:rPr dirty="0"/>
              <a:t>案</a:t>
            </a:r>
            <a:r>
              <a:rPr dirty="0" spc="-180"/>
              <a:t> </a:t>
            </a:r>
            <a:r>
              <a:rPr dirty="0"/>
              <a:t>書</a:t>
            </a:r>
            <a:r>
              <a:rPr dirty="0" spc="-180"/>
              <a:t> </a:t>
            </a:r>
            <a:r>
              <a:rPr dirty="0" spc="-50"/>
              <a:t>（</a:t>
            </a:r>
            <a:r>
              <a:rPr dirty="0"/>
              <a:t>	商</a:t>
            </a:r>
            <a:r>
              <a:rPr dirty="0" spc="-190"/>
              <a:t> </a:t>
            </a:r>
            <a:r>
              <a:rPr dirty="0"/>
              <a:t>品</a:t>
            </a:r>
            <a:r>
              <a:rPr dirty="0" spc="-180"/>
              <a:t> </a:t>
            </a:r>
            <a:r>
              <a:rPr dirty="0"/>
              <a:t>情</a:t>
            </a:r>
            <a:r>
              <a:rPr dirty="0" spc="-180"/>
              <a:t> 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44484" y="24638"/>
            <a:ext cx="2508885" cy="134429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11239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88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222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2225">
              <a:lnSpc>
                <a:spcPct val="100000"/>
              </a:lnSpc>
              <a:spcBef>
                <a:spcPts val="99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393563" y="7090664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9917" y="4750510"/>
            <a:ext cx="1241743" cy="586502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2663" y="5805258"/>
            <a:ext cx="1207220" cy="1390009"/>
          </a:xfrm>
          <a:prstGeom prst="rect">
            <a:avLst/>
          </a:prstGeom>
        </p:spPr>
      </p:pic>
      <p:grpSp>
        <p:nvGrpSpPr>
          <p:cNvPr id="10" name="object 10" descr=""/>
          <p:cNvGrpSpPr/>
          <p:nvPr/>
        </p:nvGrpSpPr>
        <p:grpSpPr>
          <a:xfrm>
            <a:off x="1121746" y="1569951"/>
            <a:ext cx="3080385" cy="5670550"/>
            <a:chOff x="1121746" y="1569951"/>
            <a:chExt cx="3080385" cy="5670550"/>
          </a:xfrm>
        </p:grpSpPr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1746" y="1569951"/>
              <a:ext cx="3080243" cy="271515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36444" y="4310507"/>
              <a:ext cx="1445006" cy="1448053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84322" y="5790590"/>
              <a:ext cx="1443354" cy="1449451"/>
            </a:xfrm>
            <a:prstGeom prst="rect">
              <a:avLst/>
            </a:prstGeom>
          </p:spPr>
        </p:pic>
      </p:grpSp>
      <p:sp>
        <p:nvSpPr>
          <p:cNvPr id="14" name="object 14" descr=""/>
          <p:cNvSpPr txBox="1"/>
          <p:nvPr/>
        </p:nvSpPr>
        <p:spPr>
          <a:xfrm>
            <a:off x="1179067" y="1374775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264033" y="1351343"/>
            <a:ext cx="930910" cy="951230"/>
            <a:chOff x="264033" y="1351343"/>
            <a:chExt cx="930910" cy="951230"/>
          </a:xfrm>
        </p:grpSpPr>
        <p:pic>
          <p:nvPicPr>
            <p:cNvPr id="16" name="object 1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4033" y="1351343"/>
              <a:ext cx="930783" cy="95091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56997" y="1452372"/>
              <a:ext cx="652272" cy="65684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ogs11</dc:creator>
  <dcterms:created xsi:type="dcterms:W3CDTF">2023-11-02T04:38:51Z</dcterms:created>
  <dcterms:modified xsi:type="dcterms:W3CDTF">2023-11-02T04:38:51Z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2023-11-02T00:00:00Z</vt:filetime>
  </property>
  <property fmtid="{D5CDD505-2E9C-101B-9397-08002B2CF9AE}" pid="3" name="Creator">
    <vt:lpwstr>Microsoft® Excel® 2019</vt:lpwstr>
  </property>
  <property fmtid="{D5CDD505-2E9C-101B-9397-08002B2CF9AE}" pid="4" name="LastSaved">
    <vt:filetime>2023-11-02T00:00:00Z</vt:filetime>
  </property>
  <property fmtid="{D5CDD505-2E9C-101B-9397-08002B2CF9AE}" pid="5" name="Producer">
    <vt:lpwstr>Microsoft® Excel® 2019</vt:lpwstr>
  </property>
</Properties>
</file>