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5740" y="749808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20">
                <a:moveTo>
                  <a:pt x="0" y="45669"/>
                </a:moveTo>
                <a:lnTo>
                  <a:pt x="7506970" y="45669"/>
                </a:lnTo>
                <a:lnTo>
                  <a:pt x="7506970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05740" y="795477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970" y="0"/>
                </a:moveTo>
                <a:lnTo>
                  <a:pt x="0" y="0"/>
                </a:lnTo>
                <a:lnTo>
                  <a:pt x="0" y="675436"/>
                </a:lnTo>
                <a:lnTo>
                  <a:pt x="7506970" y="675436"/>
                </a:lnTo>
                <a:lnTo>
                  <a:pt x="750697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761" y="212851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339335" y="1528699"/>
          <a:ext cx="6234430" cy="560514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8205"/>
                <a:gridCol w="2633979"/>
              </a:tblGrid>
              <a:tr h="43116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71000085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812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3,300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9177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1,980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17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個～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ライティングバッテリー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5000×1</a:t>
                      </a:r>
                      <a:r>
                        <a:rPr dirty="0" sz="900" spc="160">
                          <a:latin typeface="Meiryo"/>
                          <a:cs typeface="Meiryo"/>
                        </a:rPr>
                        <a:t>  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USB</a:t>
                      </a:r>
                      <a:r>
                        <a:rPr dirty="0" sz="900" spc="15">
                          <a:latin typeface="Meiryo"/>
                          <a:cs typeface="Meiryo"/>
                        </a:rPr>
                        <a:t>  電源ケーブル付(</a:t>
                      </a:r>
                      <a:r>
                        <a:rPr dirty="0" sz="900" spc="-30">
                          <a:latin typeface="Meiryo"/>
                          <a:cs typeface="Meiryo"/>
                        </a:rPr>
                        <a:t>Type-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C)×1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画像参照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本体：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27×97×30mm</a:t>
                      </a:r>
                      <a:r>
                        <a:rPr dirty="0" sz="900" spc="20">
                          <a:latin typeface="Meiryo"/>
                          <a:cs typeface="Meiryo"/>
                        </a:rPr>
                        <a:t>  化粧箱：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87×180×44mm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生産国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50">
                          <a:latin typeface="Meiryo"/>
                          <a:cs typeface="Meiryo"/>
                        </a:rPr>
                        <a:t>-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リサイクル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ABS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94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箱入り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636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62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※印刷方法：パッド印刷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※名入れ箇所：本体側面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8×50mm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905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8623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910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2000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円以内で、『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5000mAｈ</a:t>
                      </a:r>
                      <a:r>
                        <a:rPr dirty="0" sz="900" spc="-15">
                          <a:latin typeface="Meiryo"/>
                          <a:cs typeface="Meiryo"/>
                        </a:rPr>
                        <a:t>』と大容量！！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ライトもついて、防災グッズとしても人気急上昇中★★★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1557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 txBox="1"/>
          <p:nvPr/>
        </p:nvSpPr>
        <p:spPr>
          <a:xfrm>
            <a:off x="5424042" y="7176008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7854568" y="184658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697483" y="985520"/>
            <a:ext cx="246951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Meiryo"/>
                <a:cs typeface="Meiryo"/>
              </a:rPr>
              <a:t>ライティングバッテリー</a:t>
            </a:r>
            <a:r>
              <a:rPr dirty="0" sz="1400" spc="-20" b="1">
                <a:latin typeface="Meiryo"/>
                <a:cs typeface="Meiryo"/>
              </a:rPr>
              <a:t>5000</a:t>
            </a:r>
            <a:endParaRPr sz="1400">
              <a:latin typeface="Meiryo"/>
              <a:cs typeface="Meiryo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3794886" y="811784"/>
            <a:ext cx="3787140" cy="5257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26135" marR="5080" indent="-814069">
              <a:lnSpc>
                <a:spcPct val="136700"/>
              </a:lnSpc>
              <a:spcBef>
                <a:spcPts val="100"/>
              </a:spcBef>
            </a:pPr>
            <a:r>
              <a:rPr dirty="0" sz="1200" spc="-20" b="1">
                <a:latin typeface="Meiryo"/>
                <a:cs typeface="Meiryo"/>
              </a:rPr>
              <a:t>スマホ充電のほかにも</a:t>
            </a:r>
            <a:r>
              <a:rPr dirty="0" sz="1200" spc="-10" b="1">
                <a:latin typeface="Meiryo"/>
                <a:cs typeface="Meiryo"/>
              </a:rPr>
              <a:t>4</a:t>
            </a:r>
            <a:r>
              <a:rPr dirty="0" sz="1200" spc="-25" b="1">
                <a:latin typeface="Meiryo"/>
                <a:cs typeface="Meiryo"/>
              </a:rPr>
              <a:t>パターンのライト機能があり、防災グッズとして活躍しそう。</a:t>
            </a:r>
            <a:endParaRPr sz="1200">
              <a:latin typeface="Meiryo"/>
              <a:cs typeface="Meiryo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896111" y="1374495"/>
            <a:ext cx="3499485" cy="2958465"/>
            <a:chOff x="896111" y="1374495"/>
            <a:chExt cx="3499485" cy="2958465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6111" y="1754124"/>
              <a:ext cx="2682240" cy="2578608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71088" y="1374495"/>
              <a:ext cx="1024127" cy="1008151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403096" y="1523492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12" name="object 12" descr=""/>
          <p:cNvGrpSpPr/>
          <p:nvPr/>
        </p:nvGrpSpPr>
        <p:grpSpPr>
          <a:xfrm>
            <a:off x="613232" y="1556004"/>
            <a:ext cx="3589020" cy="4220210"/>
            <a:chOff x="613232" y="1556004"/>
            <a:chExt cx="3589020" cy="4220210"/>
          </a:xfrm>
        </p:grpSpPr>
        <p:pic>
          <p:nvPicPr>
            <p:cNvPr id="13" name="object 13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13232" y="4370705"/>
              <a:ext cx="1452499" cy="1396111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505837" y="4370705"/>
              <a:ext cx="1461642" cy="1405255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558540" y="1556004"/>
              <a:ext cx="643127" cy="620267"/>
            </a:xfrm>
            <a:prstGeom prst="rect">
              <a:avLst/>
            </a:prstGeom>
          </p:spPr>
        </p:pic>
      </p:grpSp>
      <p:pic>
        <p:nvPicPr>
          <p:cNvPr id="16" name="object 16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3504" y="5841492"/>
            <a:ext cx="1463039" cy="1406652"/>
          </a:xfrm>
          <a:prstGeom prst="rect">
            <a:avLst/>
          </a:prstGeom>
        </p:spPr>
      </p:pic>
      <p:pic>
        <p:nvPicPr>
          <p:cNvPr id="17" name="object 17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94788" y="5859780"/>
            <a:ext cx="1443227" cy="13883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WEB管理1</dc:creator>
  <dcterms:created xsi:type="dcterms:W3CDTF">2024-05-09T05:54:20Z</dcterms:created>
  <dcterms:modified xsi:type="dcterms:W3CDTF">2024-05-09T05:54:20Z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2024-05-09T00:00:00Z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2024-05-09T00:00:00Z</vt:filetime>
  </property>
  <property fmtid="{D5CDD505-2E9C-101B-9397-08002B2CF9AE}" pid="5" name="Producer">
    <vt:lpwstr>Microsoft® Excel® for Microsoft 365</vt:lpwstr>
  </property>
</Properties>
</file>