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795000" cy="7639050"/>
  <p:notesSz cx="10795000" cy="76390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68105"/>
            <a:ext cx="9181148" cy="160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77868"/>
            <a:ext cx="7560945" cy="19097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40067" y="1756981"/>
            <a:ext cx="4698587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62695" y="1756981"/>
            <a:ext cx="4698587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7136" y="736130"/>
            <a:ext cx="7463155" cy="46355"/>
          </a:xfrm>
          <a:custGeom>
            <a:avLst/>
            <a:gdLst/>
            <a:ahLst/>
            <a:cxnLst/>
            <a:rect l="l" t="t" r="r" b="b"/>
            <a:pathLst>
              <a:path w="7463155" h="46354">
                <a:moveTo>
                  <a:pt x="0" y="46075"/>
                </a:moveTo>
                <a:lnTo>
                  <a:pt x="7462710" y="46075"/>
                </a:lnTo>
                <a:lnTo>
                  <a:pt x="7462710" y="0"/>
                </a:lnTo>
                <a:lnTo>
                  <a:pt x="0" y="0"/>
                </a:lnTo>
                <a:lnTo>
                  <a:pt x="0" y="46075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57136" y="782206"/>
            <a:ext cx="7463155" cy="672465"/>
          </a:xfrm>
          <a:custGeom>
            <a:avLst/>
            <a:gdLst/>
            <a:ahLst/>
            <a:cxnLst/>
            <a:rect l="l" t="t" r="r" b="b"/>
            <a:pathLst>
              <a:path w="7463155" h="672465">
                <a:moveTo>
                  <a:pt x="7462710" y="0"/>
                </a:moveTo>
                <a:lnTo>
                  <a:pt x="0" y="0"/>
                </a:lnTo>
                <a:lnTo>
                  <a:pt x="0" y="671944"/>
                </a:lnTo>
                <a:lnTo>
                  <a:pt x="7462710" y="671944"/>
                </a:lnTo>
                <a:lnTo>
                  <a:pt x="746271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57136" y="7370877"/>
            <a:ext cx="10081895" cy="46990"/>
          </a:xfrm>
          <a:custGeom>
            <a:avLst/>
            <a:gdLst/>
            <a:ahLst/>
            <a:cxnLst/>
            <a:rect l="l" t="t" r="r" b="b"/>
            <a:pathLst>
              <a:path w="10081895" h="46990">
                <a:moveTo>
                  <a:pt x="10081450" y="0"/>
                </a:moveTo>
                <a:lnTo>
                  <a:pt x="0" y="0"/>
                </a:lnTo>
                <a:lnTo>
                  <a:pt x="0" y="46951"/>
                </a:lnTo>
                <a:lnTo>
                  <a:pt x="10081450" y="46951"/>
                </a:lnTo>
                <a:lnTo>
                  <a:pt x="1008145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01926" y="200025"/>
            <a:ext cx="3769995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56981"/>
            <a:ext cx="9721215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72459" y="7104316"/>
            <a:ext cx="3456432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40067" y="7104316"/>
            <a:ext cx="2484310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76972" y="7104316"/>
            <a:ext cx="2484310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9580" algn="l"/>
                <a:tab pos="3426460" algn="l"/>
              </a:tabLst>
            </a:pPr>
            <a:r>
              <a:rPr dirty="0" spc="545"/>
              <a:t>提案書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545"/>
              <a:t>商品情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962265" y="172720"/>
            <a:ext cx="2468880" cy="128206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50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7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Meiryo"/>
                <a:cs typeface="Meiryo"/>
              </a:rPr>
              <a:t>（会社名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65"/>
              </a:spcBef>
            </a:pPr>
            <a:r>
              <a:rPr dirty="0" sz="1400" spc="-20" b="1">
                <a:latin typeface="Meiryo"/>
                <a:cs typeface="Meiryo"/>
              </a:rPr>
              <a:t>TEL：（電話番号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475475" y="759168"/>
          <a:ext cx="6091555" cy="694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695"/>
                <a:gridCol w="2867025"/>
              </a:tblGrid>
              <a:tr h="6946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400" spc="-20" b="1">
                          <a:latin typeface="Meiryo"/>
                          <a:cs typeface="Meiryo"/>
                        </a:rPr>
                        <a:t>タンク型モバイルバッテリー5000</a:t>
                      </a:r>
                      <a:endParaRPr sz="1400">
                        <a:latin typeface="Meiryo"/>
                        <a:cs typeface="Meiryo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400" spc="-10" b="1">
                          <a:latin typeface="Meiryo"/>
                          <a:cs typeface="Meiryo"/>
                        </a:rPr>
                        <a:t>MC680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79375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22580" marR="24130">
                        <a:lnSpc>
                          <a:spcPct val="136800"/>
                        </a:lnSpc>
                        <a:spcBef>
                          <a:spcPts val="395"/>
                        </a:spcBef>
                      </a:pPr>
                      <a:r>
                        <a:rPr dirty="0" sz="1200" spc="-35" b="1">
                          <a:latin typeface="Meiryo"/>
                          <a:cs typeface="Meiryo"/>
                        </a:rPr>
                        <a:t>Type-</a:t>
                      </a:r>
                      <a:r>
                        <a:rPr dirty="0" sz="1200" spc="-10" b="1">
                          <a:latin typeface="Meiryo"/>
                          <a:cs typeface="Meiryo"/>
                        </a:rPr>
                        <a:t>c</a:t>
                      </a:r>
                      <a:r>
                        <a:rPr dirty="0" sz="1200" spc="-25" b="1">
                          <a:latin typeface="Meiryo"/>
                          <a:cs typeface="Meiryo"/>
                        </a:rPr>
                        <a:t>なら煩わしいケーブルもなく</a:t>
                      </a:r>
                      <a:r>
                        <a:rPr dirty="0" sz="1200" spc="-10" b="1">
                          <a:latin typeface="Meiryo"/>
                          <a:cs typeface="Meiryo"/>
                        </a:rPr>
                        <a:t>ダイレクトに接続。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50165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4466335" y="1511427"/>
          <a:ext cx="6054090" cy="5626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2490"/>
                <a:gridCol w="1745614"/>
                <a:gridCol w="872489"/>
                <a:gridCol w="2472690"/>
              </a:tblGrid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71000086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Meiryo"/>
                          <a:cs typeface="Meiryo"/>
                        </a:rPr>
                        <a:t>3,300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Meiryo"/>
                          <a:cs typeface="Meiryo"/>
                        </a:rPr>
                        <a:t>1,980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17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個〜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タンク型モバイルバッテリー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5000</a:t>
                      </a:r>
                      <a:r>
                        <a:rPr dirty="0" sz="900" spc="165">
                          <a:latin typeface="Meiryo"/>
                          <a:cs typeface="Meiryo"/>
                        </a:rPr>
                        <a:t> 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MC680×1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画像参照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本体：46×80×27mm、箱サイズ：100×100×31mm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生産国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50">
                          <a:latin typeface="Meiryo"/>
                          <a:cs typeface="Meiryo"/>
                        </a:rPr>
                        <a:t>-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リサイクル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ABS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利用可能容量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5000mAh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箱入り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8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048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※印刷方法：パッド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※名入れ箇所：本体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※名入れスペース：8×50mm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780" marR="354330">
                        <a:lnSpc>
                          <a:spcPts val="151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電源／USB</a:t>
                      </a:r>
                      <a:r>
                        <a:rPr dirty="0" sz="900" spc="30">
                          <a:latin typeface="Meiryo"/>
                          <a:cs typeface="Meiryo"/>
                        </a:rPr>
                        <a:t>  電源ケーブル付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（Type-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C）、電池容量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／5000mAh</a:t>
                      </a:r>
                      <a:r>
                        <a:rPr dirty="0" sz="900" spc="30">
                          <a:latin typeface="Meiryo"/>
                          <a:cs typeface="Meiryo"/>
                        </a:rPr>
                        <a:t>  定格容量／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3000ｍAh 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DC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 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INPUT5V／2.1A</a:t>
                      </a:r>
                      <a:r>
                        <a:rPr dirty="0" sz="900" spc="-15">
                          <a:latin typeface="Meiryo"/>
                          <a:cs typeface="Meiryo"/>
                        </a:rPr>
                        <a:t> 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DC</a:t>
                      </a:r>
                      <a:r>
                        <a:rPr dirty="0" sz="900" spc="-15">
                          <a:latin typeface="Meiryo"/>
                          <a:cs typeface="Meiryo"/>
                        </a:rPr>
                        <a:t>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OUTPUT5V／2.1A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5353939" y="7179598"/>
            <a:ext cx="507174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6305" y="2215139"/>
            <a:ext cx="2541233" cy="1279428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5200" y="1358341"/>
            <a:ext cx="1022096" cy="1011986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619630" y="1431544"/>
            <a:ext cx="1993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90746" y="1530109"/>
            <a:ext cx="659625" cy="634225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99766" y="5711202"/>
            <a:ext cx="1440307" cy="1384808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34758" y="4282948"/>
            <a:ext cx="1423738" cy="1172153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1146" y="5717946"/>
            <a:ext cx="1440307" cy="1384808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725019" y="4803905"/>
            <a:ext cx="1389472" cy="3255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 S</dc:creator>
  <dcterms:created xsi:type="dcterms:W3CDTF">2024-04-10T06:56:38Z</dcterms:created>
  <dcterms:modified xsi:type="dcterms:W3CDTF">2024-04-10T06:56:38Z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2024-04-10T00:00:00Z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2024-04-10T00:00:00Z</vt:filetime>
  </property>
  <property fmtid="{D5CDD505-2E9C-101B-9397-08002B2CF9AE}" pid="5" name="Producer">
    <vt:lpwstr>Microsoft® Excel® for Microsoft 365</vt:lpwstr>
  </property>
</Properties>
</file>