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7075" y="598932"/>
            <a:ext cx="7426325" cy="48895"/>
          </a:xfrm>
          <a:custGeom>
            <a:avLst/>
            <a:gdLst/>
            <a:ahLst/>
            <a:cxnLst/>
            <a:rect l="l" t="t" r="r" b="b"/>
            <a:pathLst>
              <a:path w="7426325" h="48895">
                <a:moveTo>
                  <a:pt x="0" y="48717"/>
                </a:moveTo>
                <a:lnTo>
                  <a:pt x="7425817" y="48717"/>
                </a:lnTo>
                <a:lnTo>
                  <a:pt x="7425817" y="0"/>
                </a:lnTo>
                <a:lnTo>
                  <a:pt x="0" y="0"/>
                </a:lnTo>
                <a:lnTo>
                  <a:pt x="0" y="48717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27075" y="647649"/>
            <a:ext cx="7426325" cy="706120"/>
          </a:xfrm>
          <a:custGeom>
            <a:avLst/>
            <a:gdLst/>
            <a:ahLst/>
            <a:cxnLst/>
            <a:rect l="l" t="t" r="r" b="b"/>
            <a:pathLst>
              <a:path w="7426325" h="706119">
                <a:moveTo>
                  <a:pt x="7425817" y="0"/>
                </a:moveTo>
                <a:lnTo>
                  <a:pt x="0" y="0"/>
                </a:lnTo>
                <a:lnTo>
                  <a:pt x="0" y="705916"/>
                </a:lnTo>
                <a:lnTo>
                  <a:pt x="7425817" y="705916"/>
                </a:lnTo>
                <a:lnTo>
                  <a:pt x="742581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27075" y="7306056"/>
            <a:ext cx="10235565" cy="50800"/>
          </a:xfrm>
          <a:custGeom>
            <a:avLst/>
            <a:gdLst/>
            <a:ahLst/>
            <a:cxnLst/>
            <a:rect l="l" t="t" r="r" b="b"/>
            <a:pathLst>
              <a:path w="10235565" h="50800">
                <a:moveTo>
                  <a:pt x="10235184" y="0"/>
                </a:moveTo>
                <a:lnTo>
                  <a:pt x="0" y="0"/>
                </a:lnTo>
                <a:lnTo>
                  <a:pt x="0" y="50291"/>
                </a:lnTo>
                <a:lnTo>
                  <a:pt x="10235184" y="50291"/>
                </a:lnTo>
                <a:lnTo>
                  <a:pt x="102351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54098" y="49784"/>
            <a:ext cx="376872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19580" algn="l"/>
                <a:tab pos="3425190" algn="l"/>
              </a:tabLst>
            </a:pPr>
            <a:r>
              <a:rPr dirty="0" spc="540"/>
              <a:t>提案書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540"/>
              <a:t>商品情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796656" y="9398"/>
            <a:ext cx="2656840" cy="134429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1123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8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20320">
              <a:lnSpc>
                <a:spcPct val="100000"/>
              </a:lnSpc>
              <a:spcBef>
                <a:spcPts val="99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344677" y="770144"/>
          <a:ext cx="6833870" cy="42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5275"/>
                <a:gridCol w="3922395"/>
              </a:tblGrid>
              <a:tr h="4222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ウォーマーバッテリー</a:t>
                      </a:r>
                      <a:r>
                        <a:rPr dirty="0" sz="1400" spc="-20" b="1">
                          <a:latin typeface="メイリオ"/>
                          <a:cs typeface="メイリオ"/>
                        </a:rPr>
                        <a:t>5000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95885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53721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普段はモバイルバッテリーとして、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537210">
                        <a:lnSpc>
                          <a:spcPts val="1345"/>
                        </a:lnSpc>
                        <a:spcBef>
                          <a:spcPts val="525"/>
                        </a:spcBef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寒い時期はあったかカイロとして使用できます。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393563" y="7105904"/>
            <a:ext cx="5054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0000"/>
                </a:solidFill>
                <a:latin typeface="メイリオ"/>
                <a:cs typeface="メイリオ"/>
              </a:rPr>
              <a:t>在庫は流動的で、価格は暫定値です。決定前に必ず在庫確認と正式なお見積りをご依頼ください。</a:t>
            </a:r>
            <a:endParaRPr sz="900">
              <a:latin typeface="メイリオ"/>
              <a:cs typeface="メイリオ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4244847" y="1414399"/>
          <a:ext cx="6298565" cy="5648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7094"/>
                <a:gridCol w="1774189"/>
                <a:gridCol w="887094"/>
                <a:gridCol w="2661920"/>
              </a:tblGrid>
              <a:tr h="34290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71000090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定価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4,400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2,640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2100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13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989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971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ウォーマーバッテリー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5000×1、</a:t>
                      </a:r>
                      <a:r>
                        <a:rPr dirty="0" sz="900" spc="-35">
                          <a:latin typeface="メイリオ"/>
                          <a:cs typeface="メイリオ"/>
                        </a:rPr>
                        <a:t>Type-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Cケーブル付き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099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100×58×23mm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、化粧箱：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125×85×45mm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アルミニウム・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ABS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825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989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971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900" spc="-25">
                          <a:latin typeface="メイリオ"/>
                          <a:cs typeface="メイリオ"/>
                        </a:rPr>
                        <a:t>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70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※印刷方法：パッド、インクジェット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※名入れ箇所：本体表面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※名入れスペース：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45×25mm（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パッド）、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45×33mm（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インクジェット</a:t>
                      </a:r>
                      <a:r>
                        <a:rPr dirty="0" sz="900" spc="-50">
                          <a:latin typeface="メイリオ"/>
                          <a:cs typeface="メイリオ"/>
                        </a:rPr>
                        <a:t>）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1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 marR="3027680">
                        <a:lnSpc>
                          <a:spcPct val="140000"/>
                        </a:lnSpc>
                        <a:spcBef>
                          <a:spcPts val="960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温度は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42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℃、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47</a:t>
                      </a:r>
                      <a:r>
                        <a:rPr dirty="0" sz="900" spc="-15">
                          <a:latin typeface="メイリオ"/>
                          <a:cs typeface="メイリオ"/>
                        </a:rPr>
                        <a:t>℃、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52</a:t>
                      </a:r>
                      <a:r>
                        <a:rPr dirty="0" sz="900" spc="-15">
                          <a:latin typeface="メイリオ"/>
                          <a:cs typeface="メイリオ"/>
                        </a:rPr>
                        <a:t>℃から選択可能。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電池容量／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5000mAh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392" y="2029501"/>
            <a:ext cx="2443710" cy="1572252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4698" y="4301363"/>
            <a:ext cx="1444116" cy="1454023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2663" y="4301363"/>
            <a:ext cx="1444117" cy="1454912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3272409" y="1252194"/>
            <a:ext cx="1029335" cy="1045844"/>
            <a:chOff x="3272409" y="1252194"/>
            <a:chExt cx="1029335" cy="1045844"/>
          </a:xfrm>
        </p:grpSpPr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72409" y="1252194"/>
              <a:ext cx="1029080" cy="1045489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67100" y="1453896"/>
              <a:ext cx="629412" cy="632460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1325117" y="1409827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632663" y="5824359"/>
            <a:ext cx="3357245" cy="1457325"/>
            <a:chOff x="632663" y="5824359"/>
            <a:chExt cx="3357245" cy="1457325"/>
          </a:xfrm>
        </p:grpSpPr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2663" y="5824448"/>
              <a:ext cx="1438783" cy="1449959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44699" y="5824359"/>
              <a:ext cx="1445005" cy="14571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yurie kobashi</dc:creator>
  <dcterms:created xsi:type="dcterms:W3CDTF">2024-12-11T15:27:05Z</dcterms:created>
  <dcterms:modified xsi:type="dcterms:W3CDTF">2024-12-11T15:27:05Z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2024-12-11T00:00:00Z</vt:filetime>
  </property>
  <property fmtid="{D5CDD505-2E9C-101B-9397-08002B2CF9AE}" pid="3" name="Creator">
    <vt:lpwstr>Microsoft® Excel® 2016</vt:lpwstr>
  </property>
  <property fmtid="{D5CDD505-2E9C-101B-9397-08002B2CF9AE}" pid="4" name="LastSaved">
    <vt:filetime>2024-12-11T00:00:00Z</vt:filetime>
  </property>
  <property fmtid="{D5CDD505-2E9C-101B-9397-08002B2CF9AE}" pid="5" name="Producer">
    <vt:lpwstr>Microsoft® Excel® 2016</vt:lpwstr>
  </property>
</Properties>
</file>