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3288" y="813816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9" y="45669"/>
                </a:lnTo>
                <a:lnTo>
                  <a:pt x="7506589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53288" y="859485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9" y="0"/>
                </a:moveTo>
                <a:lnTo>
                  <a:pt x="0" y="0"/>
                </a:lnTo>
                <a:lnTo>
                  <a:pt x="0" y="675436"/>
                </a:lnTo>
                <a:lnTo>
                  <a:pt x="7506589" y="675436"/>
                </a:lnTo>
                <a:lnTo>
                  <a:pt x="750658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0005" y="276860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86833" y="1592707"/>
          <a:ext cx="6125845" cy="5395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7569"/>
                <a:gridCol w="2525394"/>
              </a:tblGrid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72000052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2,200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1,320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32個～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New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ワイヤレス充電器×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、充電ケーブル×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Φ100×10mm、箱サイズ：145×115×15mm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メイリオ"/>
                          <a:cs typeface="メイリオ"/>
                        </a:rPr>
                        <a:t>ABS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メイリオ"/>
                          <a:cs typeface="メイリオ"/>
                        </a:rPr>
                        <a:t>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01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※印刷方法：パッド、インクジェット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※名入れ箇所：本体表面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※名入れスペース：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Φ50mm、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20×50mm（パッド）、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Φ80mm（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インクジェット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00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※スマートフォンが無線充電に対応している必要があります。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※入力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5V／2A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 出力 5V／1A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※AC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アダプタは別途ご用意ください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53288" y="7222235"/>
            <a:ext cx="10179050" cy="47625"/>
          </a:xfrm>
          <a:custGeom>
            <a:avLst/>
            <a:gdLst/>
            <a:ahLst/>
            <a:cxnLst/>
            <a:rect l="l" t="t" r="r" b="b"/>
            <a:pathLst>
              <a:path w="10179050" h="47625">
                <a:moveTo>
                  <a:pt x="10178542" y="0"/>
                </a:moveTo>
                <a:lnTo>
                  <a:pt x="0" y="0"/>
                </a:lnTo>
                <a:lnTo>
                  <a:pt x="0" y="47243"/>
                </a:lnTo>
                <a:lnTo>
                  <a:pt x="10178542" y="47243"/>
                </a:lnTo>
                <a:lnTo>
                  <a:pt x="101785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363336" y="703122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01813" y="248666"/>
            <a:ext cx="25209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2860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2225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70890" y="966487"/>
          <a:ext cx="63417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1605"/>
                <a:gridCol w="3583304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New</a:t>
                      </a:r>
                      <a:r>
                        <a:rPr dirty="0" sz="1400" spc="-10" b="1">
                          <a:latin typeface="メイリオ"/>
                          <a:cs typeface="メイリオ"/>
                        </a:rPr>
                        <a:t>ワイヤレス充電器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652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80772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コードを抜き差しする手間から解放され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807720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ポンッと置くだけで充電開始できます。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902" y="1944349"/>
            <a:ext cx="2700615" cy="1846788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202232" y="1539621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89559" y="1519364"/>
            <a:ext cx="927100" cy="910590"/>
            <a:chOff x="289559" y="1519364"/>
            <a:chExt cx="927100" cy="910590"/>
          </a:xfrm>
        </p:grpSpPr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559" y="1519364"/>
              <a:ext cx="926591" cy="91014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6907" y="1630629"/>
              <a:ext cx="599617" cy="576757"/>
            </a:xfrm>
            <a:prstGeom prst="rect">
              <a:avLst/>
            </a:prstGeom>
          </p:spPr>
        </p:pic>
      </p:grpSp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9284" y="4348734"/>
            <a:ext cx="1394460" cy="1339596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43682" y="4348734"/>
            <a:ext cx="1394459" cy="1339596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9284" y="5779287"/>
            <a:ext cx="1156381" cy="1177568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40380" y="5765381"/>
            <a:ext cx="1394459" cy="1341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2023-11-07T12:15:46Z</dcterms:created>
  <dcterms:modified xsi:type="dcterms:W3CDTF">2023-11-07T12:15:46Z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2023-11-07T00:00:00Z</vt:filetime>
  </property>
  <property fmtid="{D5CDD505-2E9C-101B-9397-08002B2CF9AE}" pid="5" name="Producer">
    <vt:lpwstr>Microsoft® Excel® for Microsoft 365</vt:lpwstr>
  </property>
</Properties>
</file>