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795000" cy="7639050"/>
  <p:notesSz cx="10795000" cy="76390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68105"/>
            <a:ext cx="9181148" cy="160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77868"/>
            <a:ext cx="7560945" cy="1909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40067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62695" y="1756981"/>
            <a:ext cx="4698587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7136" y="736130"/>
            <a:ext cx="7463155" cy="46355"/>
          </a:xfrm>
          <a:custGeom>
            <a:avLst/>
            <a:gdLst/>
            <a:ahLst/>
            <a:cxnLst/>
            <a:rect l="l" t="t" r="r" b="b"/>
            <a:pathLst>
              <a:path w="7463155" h="46354">
                <a:moveTo>
                  <a:pt x="0" y="46075"/>
                </a:moveTo>
                <a:lnTo>
                  <a:pt x="7462710" y="46075"/>
                </a:lnTo>
                <a:lnTo>
                  <a:pt x="7462710" y="0"/>
                </a:lnTo>
                <a:lnTo>
                  <a:pt x="0" y="0"/>
                </a:lnTo>
                <a:lnTo>
                  <a:pt x="0" y="46075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57136" y="782206"/>
            <a:ext cx="7463155" cy="672465"/>
          </a:xfrm>
          <a:custGeom>
            <a:avLst/>
            <a:gdLst/>
            <a:ahLst/>
            <a:cxnLst/>
            <a:rect l="l" t="t" r="r" b="b"/>
            <a:pathLst>
              <a:path w="7463155" h="672465">
                <a:moveTo>
                  <a:pt x="7462710" y="0"/>
                </a:moveTo>
                <a:lnTo>
                  <a:pt x="0" y="0"/>
                </a:lnTo>
                <a:lnTo>
                  <a:pt x="0" y="671944"/>
                </a:lnTo>
                <a:lnTo>
                  <a:pt x="7462710" y="671944"/>
                </a:lnTo>
                <a:lnTo>
                  <a:pt x="746271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57136" y="7370877"/>
            <a:ext cx="10081895" cy="46990"/>
          </a:xfrm>
          <a:custGeom>
            <a:avLst/>
            <a:gdLst/>
            <a:ahLst/>
            <a:cxnLst/>
            <a:rect l="l" t="t" r="r" b="b"/>
            <a:pathLst>
              <a:path w="10081895" h="46990">
                <a:moveTo>
                  <a:pt x="10081450" y="0"/>
                </a:moveTo>
                <a:lnTo>
                  <a:pt x="0" y="0"/>
                </a:lnTo>
                <a:lnTo>
                  <a:pt x="0" y="46951"/>
                </a:lnTo>
                <a:lnTo>
                  <a:pt x="10081450" y="46951"/>
                </a:lnTo>
                <a:lnTo>
                  <a:pt x="1008145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01926" y="200025"/>
            <a:ext cx="3769995" cy="421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56981"/>
            <a:ext cx="9721215" cy="50417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72459" y="7104316"/>
            <a:ext cx="3456432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40067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76972" y="7104316"/>
            <a:ext cx="2484310" cy="381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53939" y="7179598"/>
            <a:ext cx="507174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9580" algn="l"/>
                <a:tab pos="3426460" algn="l"/>
              </a:tabLst>
            </a:pPr>
            <a:r>
              <a:rPr dirty="0" spc="545"/>
              <a:t>提案書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545"/>
              <a:t>商品情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962265" y="172720"/>
            <a:ext cx="2468880" cy="128206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509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7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Meiryo"/>
                <a:cs typeface="Meiryo"/>
              </a:rPr>
              <a:t>（会社名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5"/>
              </a:spcBef>
            </a:pPr>
            <a:r>
              <a:rPr dirty="0" sz="1400" spc="-20" b="1">
                <a:latin typeface="Meiryo"/>
                <a:cs typeface="Meiryo"/>
              </a:rPr>
              <a:t>TEL：（電話番号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933825" y="796925"/>
            <a:ext cx="348107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6800"/>
              </a:lnSpc>
              <a:spcBef>
                <a:spcPts val="100"/>
              </a:spcBef>
            </a:pPr>
            <a:r>
              <a:rPr dirty="0" sz="1200" spc="-10" b="1">
                <a:latin typeface="Meiryo"/>
                <a:cs typeface="Meiryo"/>
              </a:rPr>
              <a:t>リサイクルしたABS</a:t>
            </a:r>
            <a:r>
              <a:rPr dirty="0" sz="1200" spc="-25" b="1">
                <a:latin typeface="Meiryo"/>
                <a:cs typeface="Meiryo"/>
              </a:rPr>
              <a:t>樹脂を使用。</a:t>
            </a:r>
            <a:r>
              <a:rPr dirty="0" sz="1200" spc="500" b="1">
                <a:latin typeface="Meiryo"/>
                <a:cs typeface="Meiryo"/>
              </a:rPr>
              <a:t>          </a:t>
            </a:r>
            <a:r>
              <a:rPr dirty="0" sz="1200" spc="-20" b="1">
                <a:latin typeface="Meiryo"/>
                <a:cs typeface="Meiryo"/>
              </a:rPr>
              <a:t>2</a:t>
            </a:r>
            <a:r>
              <a:rPr dirty="0" sz="1200" spc="-30" b="1">
                <a:latin typeface="Meiryo"/>
                <a:cs typeface="Meiryo"/>
              </a:rPr>
              <a:t>台同時充電も可能な大容量モバイルタンクです。</a:t>
            </a:r>
            <a:endParaRPr sz="1200">
              <a:latin typeface="Meiryo"/>
              <a:cs typeface="Meiryo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4466335" y="1511427"/>
          <a:ext cx="6054090" cy="56260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2490"/>
                <a:gridCol w="1745614"/>
                <a:gridCol w="872489"/>
                <a:gridCol w="2472690"/>
              </a:tblGrid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77000077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3,520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10">
                          <a:latin typeface="Meiryo"/>
                          <a:cs typeface="Meiryo"/>
                        </a:rPr>
                        <a:t>2,112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16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個〜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モバイルバッテリー8000×1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、USB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充電ケーブル付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ホワイト、ブラック／色指定可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本体：140×68×16mm、箱：200×102×19mm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50">
                          <a:latin typeface="Meiryo"/>
                          <a:cs typeface="Meiryo"/>
                        </a:rPr>
                        <a:t>-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リサイクル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ABS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利用可能容量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8000mAh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箱入り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048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※印刷方法：パッド、インクジェット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※名入れ箇所：本体表面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※名入れスペース：20×40mm（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パッド）、テンプレートをお渡しします（インクジェット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742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7040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 marR="2012950">
                        <a:lnSpc>
                          <a:spcPts val="151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スマートフォン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2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台同時充電、定格容量／4800ｍAh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、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DC</a:t>
                      </a:r>
                      <a:r>
                        <a:rPr dirty="0" sz="900" spc="85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INPUT5V／2.1A、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DC</a:t>
                      </a:r>
                      <a:r>
                        <a:rPr dirty="0" sz="900" spc="90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OUTPUT5V／2.1A（2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口共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6655" y="1594810"/>
            <a:ext cx="2460559" cy="2520086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494525" y="970407"/>
            <a:ext cx="3119120" cy="6699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71395" algn="l"/>
              </a:tabLst>
            </a:pPr>
            <a:r>
              <a:rPr dirty="0" sz="1400" spc="-20" b="1">
                <a:latin typeface="Meiryo"/>
                <a:cs typeface="Meiryo"/>
              </a:rPr>
              <a:t>モバイルバッテリー8000</a:t>
            </a:r>
            <a:r>
              <a:rPr dirty="0" sz="1400" b="1">
                <a:latin typeface="Meiryo"/>
                <a:cs typeface="Meiryo"/>
              </a:rPr>
              <a:t>	</a:t>
            </a:r>
            <a:r>
              <a:rPr dirty="0" sz="1400" spc="-10" b="1">
                <a:latin typeface="Meiryo"/>
                <a:cs typeface="Meiryo"/>
              </a:rPr>
              <a:t>MC770</a:t>
            </a:r>
            <a:endParaRPr sz="1400">
              <a:latin typeface="Meiryo"/>
              <a:cs typeface="Meiryo"/>
            </a:endParaRPr>
          </a:p>
          <a:p>
            <a:pPr marL="1137285">
              <a:lnSpc>
                <a:spcPct val="100000"/>
              </a:lnSpc>
              <a:spcBef>
                <a:spcPts val="195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94467" y="4315508"/>
            <a:ext cx="1050576" cy="1334952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99766" y="5711202"/>
            <a:ext cx="1440307" cy="1384808"/>
          </a:xfrm>
          <a:prstGeom prst="rect">
            <a:avLst/>
          </a:prstGeom>
        </p:spPr>
      </p:pic>
      <p:grpSp>
        <p:nvGrpSpPr>
          <p:cNvPr id="11" name="object 11" descr=""/>
          <p:cNvGrpSpPr/>
          <p:nvPr/>
        </p:nvGrpSpPr>
        <p:grpSpPr>
          <a:xfrm>
            <a:off x="3505200" y="1358341"/>
            <a:ext cx="1022350" cy="1012190"/>
            <a:chOff x="3505200" y="1358341"/>
            <a:chExt cx="1022350" cy="1012190"/>
          </a:xfrm>
        </p:grpSpPr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05200" y="1358341"/>
              <a:ext cx="1022096" cy="1011986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14368" y="1539405"/>
              <a:ext cx="631151" cy="605751"/>
            </a:xfrm>
            <a:prstGeom prst="rect">
              <a:avLst/>
            </a:prstGeom>
          </p:spPr>
        </p:pic>
      </p:grpSp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4758" y="4282948"/>
            <a:ext cx="1355941" cy="1302392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70394" y="5717946"/>
            <a:ext cx="1439418" cy="13848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2024-04-05T05:34:52Z</dcterms:created>
  <dcterms:modified xsi:type="dcterms:W3CDTF">2024-04-05T05:34:52Z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2024-04-05T00:00:00Z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2024-04-05T00:00:00Z</vt:filetime>
  </property>
  <property fmtid="{D5CDD505-2E9C-101B-9397-08002B2CF9AE}" pid="5" name="Producer">
    <vt:lpwstr>Microsoft® Excel® for Microsoft 365</vt:lpwstr>
  </property>
</Properties>
</file>