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8891" y="794004"/>
            <a:ext cx="7506970" cy="45720"/>
          </a:xfrm>
          <a:custGeom>
            <a:avLst/>
            <a:gdLst/>
            <a:ahLst/>
            <a:cxnLst/>
            <a:rect l="l" t="t" r="r" b="b"/>
            <a:pathLst>
              <a:path w="7506970" h="45719">
                <a:moveTo>
                  <a:pt x="0" y="45669"/>
                </a:moveTo>
                <a:lnTo>
                  <a:pt x="7506970" y="45669"/>
                </a:lnTo>
                <a:lnTo>
                  <a:pt x="7506970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8891" y="839673"/>
            <a:ext cx="7506970" cy="675640"/>
          </a:xfrm>
          <a:custGeom>
            <a:avLst/>
            <a:gdLst/>
            <a:ahLst/>
            <a:cxnLst/>
            <a:rect l="l" t="t" r="r" b="b"/>
            <a:pathLst>
              <a:path w="7506970" h="675640">
                <a:moveTo>
                  <a:pt x="7506970" y="0"/>
                </a:moveTo>
                <a:lnTo>
                  <a:pt x="0" y="0"/>
                </a:lnTo>
                <a:lnTo>
                  <a:pt x="0" y="675436"/>
                </a:lnTo>
                <a:lnTo>
                  <a:pt x="7506970" y="675436"/>
                </a:lnTo>
                <a:lnTo>
                  <a:pt x="750697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8891" y="7269480"/>
            <a:ext cx="10140950" cy="47625"/>
          </a:xfrm>
          <a:custGeom>
            <a:avLst/>
            <a:gdLst/>
            <a:ahLst/>
            <a:cxnLst/>
            <a:rect l="l" t="t" r="r" b="b"/>
            <a:pathLst>
              <a:path w="10140950" h="47625">
                <a:moveTo>
                  <a:pt x="10140696" y="0"/>
                </a:moveTo>
                <a:lnTo>
                  <a:pt x="0" y="0"/>
                </a:lnTo>
                <a:lnTo>
                  <a:pt x="0" y="47243"/>
                </a:lnTo>
                <a:lnTo>
                  <a:pt x="10140696" y="47243"/>
                </a:lnTo>
                <a:lnTo>
                  <a:pt x="101406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914" y="257048"/>
            <a:ext cx="384873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dirty="0" spc="610"/>
              <a:t>提案</a:t>
            </a:r>
            <a:r>
              <a:rPr dirty="0" spc="62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620"/>
              <a:t>商</a:t>
            </a:r>
            <a:r>
              <a:rPr dirty="0" spc="610"/>
              <a:t>品</a:t>
            </a:r>
            <a:r>
              <a:rPr dirty="0" spc="62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927720" y="228854"/>
            <a:ext cx="2482850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Meiryo"/>
                <a:cs typeface="Meiryo"/>
              </a:rPr>
              <a:t>(会社名</a:t>
            </a:r>
            <a:r>
              <a:rPr dirty="0" sz="1400" spc="-50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Meiryo"/>
                <a:cs typeface="Meiryo"/>
              </a:rPr>
              <a:t>TEL：（</a:t>
            </a:r>
            <a:r>
              <a:rPr dirty="0" sz="1400" b="1">
                <a:latin typeface="Meiryo"/>
                <a:cs typeface="Meiryo"/>
              </a:rPr>
              <a:t>電話番号</a:t>
            </a:r>
            <a:r>
              <a:rPr dirty="0" sz="1400" spc="-50" b="1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96493" y="1055214"/>
          <a:ext cx="5579745" cy="201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4795"/>
                <a:gridCol w="2698750"/>
              </a:tblGrid>
              <a:tr h="201295">
                <a:tc>
                  <a:txBody>
                    <a:bodyPr/>
                    <a:lstStyle/>
                    <a:p>
                      <a:pPr marL="31750">
                        <a:lnSpc>
                          <a:spcPts val="1490"/>
                        </a:lnSpc>
                      </a:pPr>
                      <a:r>
                        <a:rPr dirty="0" sz="1400" b="1">
                          <a:latin typeface="Meiryo"/>
                          <a:cs typeface="Meiryo"/>
                        </a:rPr>
                        <a:t>ライト付バッテリー</a:t>
                      </a:r>
                      <a:r>
                        <a:rPr dirty="0" sz="1400" spc="-20" b="1">
                          <a:latin typeface="Meiryo"/>
                          <a:cs typeface="Meiryo"/>
                        </a:rPr>
                        <a:t>2000</a:t>
                      </a:r>
                      <a:endParaRPr sz="14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 spc="-5" b="1">
                          <a:latin typeface="Meiryo"/>
                          <a:cs typeface="Meiryo"/>
                        </a:rPr>
                        <a:t>暗がりで助かるライトも搭載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5080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350890" y="7078471"/>
            <a:ext cx="5054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0000"/>
                </a:solidFill>
                <a:latin typeface="Meiryo"/>
                <a:cs typeface="Meiryo"/>
              </a:rPr>
              <a:t>在庫は流動的で、価格は暫定値です。決定前に必ず在庫確認と正式なお見積りをご依頼ください。</a:t>
            </a:r>
            <a:endParaRPr sz="900">
              <a:latin typeface="Meiryo"/>
              <a:cs typeface="Meiryo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4412488" y="1572895"/>
          <a:ext cx="6088380" cy="5463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1755775"/>
                <a:gridCol w="878205"/>
                <a:gridCol w="2487295"/>
              </a:tblGrid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ID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400" spc="-10">
                          <a:latin typeface="Meiryo"/>
                          <a:cs typeface="Meiryo"/>
                        </a:rPr>
                        <a:t>77000079</a:t>
                      </a:r>
                      <a:endParaRPr sz="1400">
                        <a:latin typeface="Meiryo"/>
                        <a:cs typeface="Meiryo"/>
                      </a:endParaRPr>
                    </a:p>
                  </a:txBody>
                  <a:tcPr marL="0" marR="0" marB="0" marT="1149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定価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2,200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17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販売価格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1,320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注文可能数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444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Meiryo"/>
                          <a:cs typeface="Meiryo"/>
                        </a:rPr>
                        <a:t>25</a:t>
                      </a:r>
                      <a:r>
                        <a:rPr dirty="0" sz="900" spc="-5">
                          <a:latin typeface="Meiryo"/>
                          <a:cs typeface="Meiryo"/>
                        </a:rPr>
                        <a:t>個〜  単位未満の注文については、お問い合わせください。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セット内容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ライト付バッテリー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2000×1</a:t>
                      </a:r>
                      <a:r>
                        <a:rPr dirty="0" sz="900" spc="180">
                          <a:latin typeface="Meiryo"/>
                          <a:cs typeface="Meiryo"/>
                        </a:rPr>
                        <a:t>  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USB充電ケーブル付</a:t>
                      </a:r>
                      <a:r>
                        <a:rPr dirty="0" sz="900" spc="-30">
                          <a:latin typeface="Meiryo"/>
                          <a:cs typeface="Meiryo"/>
                        </a:rPr>
                        <a:t>（Type-</a:t>
                      </a:r>
                      <a:r>
                        <a:rPr dirty="0" sz="900" spc="-25">
                          <a:latin typeface="Meiryo"/>
                          <a:cs typeface="Meiryo"/>
                        </a:rPr>
                        <a:t>C）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色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Meiryo"/>
                          <a:cs typeface="Meiryo"/>
                        </a:rPr>
                        <a:t>画像参照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サイズ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40">
                          <a:latin typeface="Meiryo"/>
                          <a:cs typeface="Meiryo"/>
                        </a:rPr>
                        <a:t>□本体：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73×45×15mm</a:t>
                      </a:r>
                      <a:r>
                        <a:rPr dirty="0" sz="900" spc="-20">
                          <a:latin typeface="Meiryo"/>
                          <a:cs typeface="Meiryo"/>
                        </a:rPr>
                        <a:t>、化粧箱：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100×66×19mm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材質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Meiryo"/>
                          <a:cs typeface="Meiryo"/>
                        </a:rPr>
                        <a:t>リサイクル</a:t>
                      </a:r>
                      <a:r>
                        <a:rPr dirty="0" sz="900" spc="-25">
                          <a:latin typeface="Meiryo"/>
                          <a:cs typeface="Meiryo"/>
                        </a:rPr>
                        <a:t>ABS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7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パッケージ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444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Meiryo"/>
                          <a:cs typeface="Meiryo"/>
                        </a:rPr>
                        <a:t>化粧箱入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93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名入れ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※印刷方法：パッド印刷・インクジェット印刷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※名入れ箇所：本体表面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※名入れスペース：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15×40mm（</a:t>
                      </a:r>
                      <a:r>
                        <a:rPr dirty="0" sz="900" spc="-20">
                          <a:latin typeface="Meiryo"/>
                          <a:cs typeface="Meiryo"/>
                        </a:rPr>
                        <a:t>パッド）、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28×50mm（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インクジェット</a:t>
                      </a:r>
                      <a:r>
                        <a:rPr dirty="0" sz="900" spc="-50">
                          <a:latin typeface="Meiryo"/>
                          <a:cs typeface="Meiryo"/>
                        </a:rPr>
                        <a:t>）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※インクジェットご希望の方はテンプレートをお送りいたします。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001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備考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38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 marR="2226945">
                        <a:lnSpc>
                          <a:spcPct val="14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スマホの電池切れで困ったときに持っていると便利。ライトもつくので災害時にも使える！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88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1543938" y="1492377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Yu Gothic"/>
                <a:cs typeface="Yu Gothic"/>
              </a:rPr>
              <a:t>コードから商品ページをご覧頂けます</a:t>
            </a:r>
            <a:endParaRPr sz="800">
              <a:latin typeface="Yu Gothic"/>
              <a:cs typeface="Yu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655193" y="4323207"/>
            <a:ext cx="1494790" cy="2905125"/>
            <a:chOff x="655193" y="4323207"/>
            <a:chExt cx="1494790" cy="290512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193" y="4323207"/>
              <a:ext cx="1491995" cy="1435608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428" y="5793765"/>
              <a:ext cx="1491996" cy="1434083"/>
            </a:xfrm>
            <a:prstGeom prst="rect">
              <a:avLst/>
            </a:prstGeom>
          </p:spPr>
        </p:pic>
      </p:grpSp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69591" y="4323207"/>
            <a:ext cx="1501394" cy="2870161"/>
          </a:xfrm>
          <a:prstGeom prst="rect">
            <a:avLst/>
          </a:prstGeom>
        </p:spPr>
      </p:pic>
      <p:grpSp>
        <p:nvGrpSpPr>
          <p:cNvPr id="12" name="object 12" descr=""/>
          <p:cNvGrpSpPr/>
          <p:nvPr/>
        </p:nvGrpSpPr>
        <p:grpSpPr>
          <a:xfrm>
            <a:off x="938783" y="1418602"/>
            <a:ext cx="3529965" cy="2846070"/>
            <a:chOff x="938783" y="1418602"/>
            <a:chExt cx="3529965" cy="2846070"/>
          </a:xfrm>
        </p:grpSpPr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8783" y="1685544"/>
              <a:ext cx="2683764" cy="2578608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44239" y="1418602"/>
              <a:ext cx="1024127" cy="994524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60648" y="1647063"/>
              <a:ext cx="585215" cy="5623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WEB管理1</dc:creator>
  <dcterms:created xsi:type="dcterms:W3CDTF">2024-05-10T06:58:49Z</dcterms:created>
  <dcterms:modified xsi:type="dcterms:W3CDTF">2024-05-10T06:58:49Z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2024-05-10T00:00:00Z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2024-05-10T00:00:00Z</vt:filetime>
  </property>
  <property fmtid="{D5CDD505-2E9C-101B-9397-08002B2CF9AE}" pid="5" name="Producer">
    <vt:lpwstr>Microsoft® Excel® for Microsoft 365</vt:lpwstr>
  </property>
</Properties>
</file>