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99948" y="794004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589" y="45669"/>
                </a:lnTo>
                <a:lnTo>
                  <a:pt x="7506589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199948" y="839673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589" y="0"/>
                </a:moveTo>
                <a:lnTo>
                  <a:pt x="0" y="0"/>
                </a:lnTo>
                <a:lnTo>
                  <a:pt x="0" y="675436"/>
                </a:lnTo>
                <a:lnTo>
                  <a:pt x="7506589" y="675436"/>
                </a:lnTo>
                <a:lnTo>
                  <a:pt x="7506589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26666" y="257048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メイリオ"/>
                <a:cs typeface="メイリオ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 descr=""/>
          <p:cNvGraphicFramePr>
            <a:graphicFrameLocks noGrp="1"/>
          </p:cNvGraphicFramePr>
          <p:nvPr/>
        </p:nvGraphicFramePr>
        <p:xfrm>
          <a:off x="4333494" y="1572895"/>
          <a:ext cx="6234430" cy="543559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877569"/>
                <a:gridCol w="878205"/>
                <a:gridCol w="877569"/>
                <a:gridCol w="877569"/>
                <a:gridCol w="877570"/>
                <a:gridCol w="877570"/>
              </a:tblGrid>
              <a:tr h="431165">
                <a:tc>
                  <a:txBody>
                    <a:bodyPr/>
                    <a:lstStyle/>
                    <a:p>
                      <a:pPr algn="ctr" marL="1143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ID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640"/>
                        </a:spcBef>
                      </a:pPr>
                      <a:r>
                        <a:rPr dirty="0" sz="1400" spc="-10">
                          <a:latin typeface="メイリオ"/>
                          <a:cs typeface="メイリオ"/>
                        </a:rPr>
                        <a:t>78200083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8128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150">
                        <a:latin typeface="Times New Roman"/>
                        <a:cs typeface="Times New Roman"/>
                      </a:endParaRPr>
                    </a:p>
                    <a:p>
                      <a:pPr marL="123189" marR="113664" indent="126364">
                        <a:lnSpc>
                          <a:spcPct val="1373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商品＋</a:t>
                      </a:r>
                      <a:r>
                        <a:rPr dirty="0" sz="1000" spc="-5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 </a:t>
                      </a: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名入れ価格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30個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50個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100個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150個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200個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3175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>
                          <a:latin typeface="メイリオ"/>
                          <a:cs typeface="メイリオ"/>
                        </a:rPr>
                        <a:t>250個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～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311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31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1,279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1,029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842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811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795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2540">
                        <a:lnSpc>
                          <a:spcPct val="100000"/>
                        </a:lnSpc>
                        <a:spcBef>
                          <a:spcPts val="780"/>
                        </a:spcBef>
                      </a:pPr>
                      <a:r>
                        <a:rPr dirty="0" sz="1200" spc="-10">
                          <a:latin typeface="メイリオ"/>
                          <a:cs typeface="メイリオ"/>
                        </a:rPr>
                        <a:t>785</a:t>
                      </a:r>
                      <a:r>
                        <a:rPr dirty="0" sz="1200" spc="-50">
                          <a:latin typeface="メイリオ"/>
                          <a:cs typeface="メイリオ"/>
                        </a:rPr>
                        <a:t>円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9906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注文可能数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>
                          <a:latin typeface="メイリオ"/>
                          <a:cs typeface="メイリオ"/>
                        </a:rPr>
                        <a:t>30個～</a:t>
                      </a:r>
                      <a:r>
                        <a:rPr dirty="0" sz="900" spc="5">
                          <a:latin typeface="メイリオ"/>
                          <a:cs typeface="メイリオ"/>
                        </a:rPr>
                        <a:t>  単位未満の注文不可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セット内容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コロック×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1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色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ホワイト・ブラック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サイズ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本体サイズ：70×70×35mm、箱サイズ：85×80×45mm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生産国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0">
                          <a:latin typeface="メイリオ"/>
                          <a:cs typeface="メイリオ"/>
                        </a:rPr>
                        <a:t>中国製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材質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ABS</a:t>
                      </a:r>
                      <a:r>
                        <a:rPr dirty="0" sz="900" spc="-25">
                          <a:latin typeface="メイリオ"/>
                          <a:cs typeface="メイリオ"/>
                        </a:rPr>
                        <a:t>樹脂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0160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パッケージ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900" spc="-25">
                          <a:latin typeface="メイリオ"/>
                          <a:cs typeface="メイリオ"/>
                        </a:rPr>
                        <a:t>箱入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190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927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68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名入れ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※名入れスペース：10×35mm、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24×45mm（インクジェットの場合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20"/>
                        </a:spcBef>
                      </a:pPr>
                      <a:r>
                        <a:rPr dirty="0" sz="900" spc="-5">
                          <a:latin typeface="メイリオ"/>
                          <a:cs typeface="メイリオ"/>
                        </a:rPr>
                        <a:t>※名入れ方法：パッド印刷、インクジェット印刷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6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31165">
                <a:tc>
                  <a:txBody>
                    <a:bodyPr/>
                    <a:lstStyle/>
                    <a:p>
                      <a:pPr algn="ctr" marL="12065">
                        <a:lnSpc>
                          <a:spcPct val="100000"/>
                        </a:lnSpc>
                        <a:spcBef>
                          <a:spcPts val="919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メイリオ"/>
                          <a:cs typeface="メイリオ"/>
                        </a:rPr>
                        <a:t>備考</a:t>
                      </a:r>
                      <a:endParaRPr sz="1000">
                        <a:latin typeface="メイリオ"/>
                        <a:cs typeface="メイリオ"/>
                      </a:endParaRPr>
                    </a:p>
                  </a:txBody>
                  <a:tcPr marL="0" marR="0" marB="0" marT="116839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"/>
                        </a:spcBef>
                      </a:pPr>
                      <a:endParaRPr sz="85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メイリオ"/>
                          <a:cs typeface="メイリオ"/>
                        </a:rPr>
                        <a:t>単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4</a:t>
                      </a:r>
                      <a:r>
                        <a:rPr dirty="0" sz="900" spc="-10">
                          <a:latin typeface="メイリオ"/>
                          <a:cs typeface="メイリオ"/>
                        </a:rPr>
                        <a:t>乾電池</a:t>
                      </a:r>
                      <a:r>
                        <a:rPr dirty="0" sz="900">
                          <a:latin typeface="メイリオ"/>
                          <a:cs typeface="メイリオ"/>
                        </a:rPr>
                        <a:t>2本使用（別売</a:t>
                      </a:r>
                      <a:r>
                        <a:rPr dirty="0" sz="900" spc="-50">
                          <a:latin typeface="メイリオ"/>
                          <a:cs typeface="メイリオ"/>
                        </a:rPr>
                        <a:t>）</a:t>
                      </a:r>
                      <a:endParaRPr sz="900">
                        <a:latin typeface="メイリオ"/>
                        <a:cs typeface="メイリオ"/>
                      </a:endParaRPr>
                    </a:p>
                  </a:txBody>
                  <a:tcPr marL="0" marR="0" marB="0" marT="254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3" name="object 3" descr=""/>
          <p:cNvSpPr/>
          <p:nvPr/>
        </p:nvSpPr>
        <p:spPr>
          <a:xfrm>
            <a:off x="199948" y="7242047"/>
            <a:ext cx="10287000" cy="47625"/>
          </a:xfrm>
          <a:custGeom>
            <a:avLst/>
            <a:gdLst/>
            <a:ahLst/>
            <a:cxnLst/>
            <a:rect l="l" t="t" r="r" b="b"/>
            <a:pathLst>
              <a:path w="10287000" h="47625">
                <a:moveTo>
                  <a:pt x="10286746" y="0"/>
                </a:moveTo>
                <a:lnTo>
                  <a:pt x="0" y="0"/>
                </a:lnTo>
                <a:lnTo>
                  <a:pt x="0" y="47244"/>
                </a:lnTo>
                <a:lnTo>
                  <a:pt x="10286746" y="47244"/>
                </a:lnTo>
                <a:lnTo>
                  <a:pt x="1028674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 descr=""/>
          <p:cNvSpPr txBox="1"/>
          <p:nvPr/>
        </p:nvSpPr>
        <p:spPr>
          <a:xfrm>
            <a:off x="5418201" y="7051040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メイリオ"/>
                <a:cs typeface="メイリオ"/>
              </a:rPr>
              <a:t>在庫は流動的で、価格は暫定値です。決定前に必ず在庫確認と正式なお見積りをご依頼ください。</a:t>
            </a:r>
            <a:endParaRPr sz="900">
              <a:latin typeface="メイリオ"/>
              <a:cs typeface="メイリオ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5"/>
              <a:t>提</a:t>
            </a:r>
            <a:r>
              <a:rPr dirty="0" spc="610"/>
              <a:t>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6" name="object 6" descr=""/>
          <p:cNvSpPr txBox="1"/>
          <p:nvPr/>
        </p:nvSpPr>
        <p:spPr>
          <a:xfrm>
            <a:off x="7848472" y="228854"/>
            <a:ext cx="2629535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63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5"/>
              </a:spcBef>
            </a:pPr>
            <a:endParaRPr sz="20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メイリオ"/>
                <a:cs typeface="メイリオ"/>
              </a:rPr>
              <a:t>(会社名</a:t>
            </a:r>
            <a:r>
              <a:rPr dirty="0" sz="1400" spc="-50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メイリオ"/>
                <a:cs typeface="メイリオ"/>
              </a:rPr>
              <a:t>TEL：（</a:t>
            </a:r>
            <a:r>
              <a:rPr dirty="0" sz="1400" b="1">
                <a:latin typeface="メイリオ"/>
                <a:cs typeface="メイリオ"/>
              </a:rPr>
              <a:t>電話番号</a:t>
            </a:r>
            <a:r>
              <a:rPr dirty="0" sz="1400" spc="-50" b="1">
                <a:latin typeface="メイリオ"/>
                <a:cs typeface="メイリオ"/>
              </a:rPr>
              <a:t>）</a:t>
            </a:r>
            <a:endParaRPr sz="1400">
              <a:latin typeface="メイリオ"/>
              <a:cs typeface="メイリオ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317550" y="946675"/>
          <a:ext cx="6341745" cy="42227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17725"/>
                <a:gridCol w="4147820"/>
              </a:tblGrid>
              <a:tr h="422275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400" spc="-15" b="1">
                          <a:latin typeface="メイリオ"/>
                          <a:cs typeface="メイリオ"/>
                        </a:rPr>
                        <a:t>コロック</a:t>
                      </a:r>
                      <a:endParaRPr sz="1400">
                        <a:latin typeface="メイリオ"/>
                        <a:cs typeface="メイリオ"/>
                      </a:endParaRPr>
                    </a:p>
                  </a:txBody>
                  <a:tcPr marL="0" marR="0" marB="0" marT="9652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1372235">
                        <a:lnSpc>
                          <a:spcPts val="1355"/>
                        </a:lnSpc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コロコロと転がすことで機能やカラーが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  <a:p>
                      <a:pPr marL="1372235">
                        <a:lnSpc>
                          <a:spcPts val="1345"/>
                        </a:lnSpc>
                        <a:spcBef>
                          <a:spcPts val="530"/>
                        </a:spcBef>
                      </a:pPr>
                      <a:r>
                        <a:rPr dirty="0" sz="1200" spc="-5" b="1">
                          <a:latin typeface="メイリオ"/>
                          <a:cs typeface="メイリオ"/>
                        </a:rPr>
                        <a:t>変化する多機能付きデジタル時計です！</a:t>
                      </a:r>
                      <a:endParaRPr sz="1200">
                        <a:latin typeface="メイリオ"/>
                        <a:cs typeface="メイリオ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grpSp>
        <p:nvGrpSpPr>
          <p:cNvPr id="8" name="object 8" descr=""/>
          <p:cNvGrpSpPr/>
          <p:nvPr/>
        </p:nvGrpSpPr>
        <p:grpSpPr>
          <a:xfrm>
            <a:off x="236220" y="1499552"/>
            <a:ext cx="3272790" cy="2624455"/>
            <a:chOff x="236220" y="1499552"/>
            <a:chExt cx="3272790" cy="2624455"/>
          </a:xfrm>
        </p:grpSpPr>
        <p:pic>
          <p:nvPicPr>
            <p:cNvPr id="9" name="object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44758" y="1660722"/>
              <a:ext cx="2463670" cy="2462734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" y="1499552"/>
              <a:ext cx="926592" cy="913574"/>
            </a:xfrm>
            <a:prstGeom prst="rect">
              <a:avLst/>
            </a:prstGeom>
          </p:spPr>
        </p:pic>
      </p:grpSp>
      <p:sp>
        <p:nvSpPr>
          <p:cNvPr id="11" name="object 11" descr=""/>
          <p:cNvSpPr txBox="1"/>
          <p:nvPr/>
        </p:nvSpPr>
        <p:spPr>
          <a:xfrm>
            <a:off x="1111402" y="1536319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游ゴシック"/>
                <a:cs typeface="游ゴシック"/>
              </a:rPr>
              <a:t>コードから商品ページをご覧頂けます</a:t>
            </a:r>
            <a:endParaRPr sz="800">
              <a:latin typeface="游ゴシック"/>
              <a:cs typeface="游ゴシック"/>
            </a:endParaRPr>
          </a:p>
        </p:txBody>
      </p:sp>
      <p:pic>
        <p:nvPicPr>
          <p:cNvPr id="12" name="object 12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62711" y="1629156"/>
            <a:ext cx="585216" cy="562355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575944" y="4352163"/>
            <a:ext cx="1394460" cy="1341120"/>
          </a:xfrm>
          <a:prstGeom prst="rect">
            <a:avLst/>
          </a:prstGeom>
        </p:spPr>
      </p:pic>
      <p:pic>
        <p:nvPicPr>
          <p:cNvPr id="14" name="object 1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86740" y="5822721"/>
            <a:ext cx="1292426" cy="1308409"/>
          </a:xfrm>
          <a:prstGeom prst="rect">
            <a:avLst/>
          </a:prstGeom>
        </p:spPr>
      </p:pic>
      <p:pic>
        <p:nvPicPr>
          <p:cNvPr id="15" name="object 15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499741" y="5788240"/>
            <a:ext cx="1394459" cy="1339595"/>
          </a:xfrm>
          <a:prstGeom prst="rect">
            <a:avLst/>
          </a:prstGeom>
        </p:spPr>
      </p:pic>
      <p:pic>
        <p:nvPicPr>
          <p:cNvPr id="16" name="object 16" descr="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459735" y="4352163"/>
            <a:ext cx="1394460" cy="134112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2023-10-20T05:17:15Z</dcterms:created>
  <dcterms:modified xsi:type="dcterms:W3CDTF">2023-10-20T05:17:15Z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2023-10-20T00:00:00Z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2023-10-20T00:00:00Z</vt:filetime>
  </property>
  <property fmtid="{D5CDD505-2E9C-101B-9397-08002B2CF9AE}" pid="5" name="Producer">
    <vt:lpwstr>Microsoft® Excel® for Microsoft 365</vt:lpwstr>
  </property>
</Properties>
</file>