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26666" y="199136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199948" y="736092"/>
          <a:ext cx="7506970" cy="697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1945"/>
                <a:gridCol w="4645025"/>
              </a:tblGrid>
              <a:tr h="6978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49225">
                        <a:lnSpc>
                          <a:spcPct val="100000"/>
                        </a:lnSpc>
                        <a:tabLst>
                          <a:tab pos="1218565" algn="l"/>
                        </a:tabLst>
                      </a:pPr>
                      <a:r>
                        <a:rPr dirty="0" sz="1400" b="1">
                          <a:latin typeface="メイリオ"/>
                          <a:cs typeface="メイリオ"/>
                        </a:rPr>
                        <a:t>メモパッ</a:t>
                      </a:r>
                      <a:r>
                        <a:rPr dirty="0" sz="1400" spc="-50" b="1">
                          <a:latin typeface="メイリオ"/>
                          <a:cs typeface="メイリオ"/>
                        </a:rPr>
                        <a:t>ド</a:t>
                      </a:r>
                      <a:r>
                        <a:rPr dirty="0" sz="1400" b="1">
                          <a:latin typeface="メイリオ"/>
                          <a:cs typeface="メイリオ"/>
                        </a:rPr>
                        <a:t>	</a:t>
                      </a:r>
                      <a:r>
                        <a:rPr dirty="0" sz="1400" spc="-10" b="1">
                          <a:latin typeface="メイリオ"/>
                          <a:cs typeface="メイリオ"/>
                        </a:rPr>
                        <a:t>MA64313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6985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745490" marR="233679">
                        <a:lnSpc>
                          <a:spcPct val="136800"/>
                        </a:lnSpc>
                        <a:spcBef>
                          <a:spcPts val="405"/>
                        </a:spcBef>
                      </a:pPr>
                      <a:r>
                        <a:rPr dirty="0" sz="1200" spc="-5" b="1">
                          <a:latin typeface="メイリオ"/>
                          <a:cs typeface="メイリオ"/>
                        </a:rPr>
                        <a:t>デスクにひとつあると、いつでもさっとメモできて便</a:t>
                      </a:r>
                      <a:r>
                        <a:rPr dirty="0" sz="1200" spc="-5" b="1">
                          <a:latin typeface="メイリオ"/>
                          <a:cs typeface="メイリオ"/>
                        </a:rPr>
                        <a:t>利！シンプルなケース入りの卓上メモです。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51435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4333494" y="1514983"/>
          <a:ext cx="6158230" cy="5552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877569"/>
                <a:gridCol w="878205"/>
                <a:gridCol w="877569"/>
                <a:gridCol w="877569"/>
                <a:gridCol w="877570"/>
                <a:gridCol w="877570"/>
              </a:tblGrid>
              <a:tr h="5149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5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1400" spc="-10">
                          <a:latin typeface="メイリオ"/>
                          <a:cs typeface="メイリオ"/>
                        </a:rPr>
                        <a:t>89931346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12382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1498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3189" marR="113664" indent="126364">
                        <a:lnSpc>
                          <a:spcPct val="137300"/>
                        </a:lnSpc>
                        <a:spcBef>
                          <a:spcPts val="745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品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＋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入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れ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価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格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40個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416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80個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416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160個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416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240個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416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320個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416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400個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416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51498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1,025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4224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601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4224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399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4224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332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4224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322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4224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316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4224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5149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文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可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能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数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5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40個～</a:t>
                      </a:r>
                      <a:r>
                        <a:rPr dirty="0" sz="900" spc="5">
                          <a:latin typeface="メイリオ"/>
                          <a:cs typeface="メイリオ"/>
                        </a:rPr>
                        <a:t>  単位未満の注文不可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149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ッ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ト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内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容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5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35">
                          <a:latin typeface="メイリオ"/>
                          <a:cs typeface="メイリオ"/>
                        </a:rPr>
                        <a:t>メモパッド  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MA64313×1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149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5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レッド・ネイビー・ブラック・ブラウン／4</a:t>
                      </a:r>
                      <a:r>
                        <a:rPr dirty="0" sz="900" spc="-15">
                          <a:latin typeface="メイリオ"/>
                          <a:cs typeface="メイリオ"/>
                        </a:rPr>
                        <a:t>色取混ぜ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149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イ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ズ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5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本体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：26×109×106mm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149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材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質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ポリウレタン・PS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・紙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149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ッ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ケ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ー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ジ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5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包装袋入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175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入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れ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※印刷方法：シルク印刷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※名入れ箇所：本体正面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※名入れスペース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：H70×W70mm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254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 descr=""/>
          <p:cNvSpPr/>
          <p:nvPr/>
        </p:nvSpPr>
        <p:spPr>
          <a:xfrm>
            <a:off x="199948" y="7299959"/>
            <a:ext cx="10287000" cy="47625"/>
          </a:xfrm>
          <a:custGeom>
            <a:avLst/>
            <a:gdLst/>
            <a:ahLst/>
            <a:cxnLst/>
            <a:rect l="l" t="t" r="r" b="b"/>
            <a:pathLst>
              <a:path w="10287000" h="47625">
                <a:moveTo>
                  <a:pt x="10286746" y="0"/>
                </a:moveTo>
                <a:lnTo>
                  <a:pt x="0" y="0"/>
                </a:lnTo>
                <a:lnTo>
                  <a:pt x="0" y="47243"/>
                </a:lnTo>
                <a:lnTo>
                  <a:pt x="10286746" y="47243"/>
                </a:lnTo>
                <a:lnTo>
                  <a:pt x="1028674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dirty="0" spc="615"/>
              <a:t>提</a:t>
            </a:r>
            <a:r>
              <a:rPr dirty="0" spc="610"/>
              <a:t>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0"/>
              <a:t>商</a:t>
            </a:r>
            <a:r>
              <a:rPr dirty="0" spc="610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7848472" y="170942"/>
            <a:ext cx="2629535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 spc="-5">
                <a:latin typeface="メイリオ"/>
                <a:cs typeface="メイリオ"/>
              </a:rPr>
              <a:t>(会社名</a:t>
            </a:r>
            <a:r>
              <a:rPr dirty="0" sz="1400" spc="-50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メイリオ"/>
                <a:cs typeface="メイリオ"/>
              </a:rPr>
              <a:t>TEL：（</a:t>
            </a:r>
            <a:r>
              <a:rPr dirty="0" sz="1400" b="1">
                <a:latin typeface="メイリオ"/>
                <a:cs typeface="メイリオ"/>
              </a:rPr>
              <a:t>電話番号</a:t>
            </a:r>
            <a:r>
              <a:rPr dirty="0" sz="1400" spc="-50" b="1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418201" y="7108952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メイリオ"/>
                <a:cs typeface="メイリオ"/>
              </a:rPr>
              <a:t>在庫は流動的で、価格は暫定値です。決定前に必ず在庫確認と正式なお見積りをご依頼ください。</a:t>
            </a:r>
            <a:endParaRPr sz="900">
              <a:latin typeface="メイリオ"/>
              <a:cs typeface="メイリオ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236220" y="1441666"/>
            <a:ext cx="3569335" cy="2637790"/>
            <a:chOff x="236220" y="1441666"/>
            <a:chExt cx="3569335" cy="2637790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1048" y="1691690"/>
              <a:ext cx="3084080" cy="2387258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6220" y="1441666"/>
              <a:ext cx="926592" cy="914692"/>
            </a:xfrm>
            <a:prstGeom prst="rect">
              <a:avLst/>
            </a:prstGeom>
          </p:spPr>
        </p:pic>
      </p:grpSp>
      <p:sp>
        <p:nvSpPr>
          <p:cNvPr id="11" name="object 11" descr=""/>
          <p:cNvSpPr txBox="1"/>
          <p:nvPr/>
        </p:nvSpPr>
        <p:spPr>
          <a:xfrm>
            <a:off x="1053490" y="1485646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游ゴシック"/>
                <a:cs typeface="游ゴシック"/>
              </a:rPr>
              <a:t>コードから商品ページをご覧頂けます</a:t>
            </a:r>
            <a:endParaRPr sz="800">
              <a:latin typeface="游ゴシック"/>
              <a:cs typeface="游ゴシック"/>
            </a:endParaRPr>
          </a:p>
        </p:txBody>
      </p: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2232" y="4432414"/>
            <a:ext cx="952314" cy="1076984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490342" y="4301871"/>
            <a:ext cx="1394459" cy="1338072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07136" y="5744934"/>
            <a:ext cx="1292426" cy="1240164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99741" y="5738266"/>
            <a:ext cx="1394459" cy="1338071"/>
          </a:xfrm>
          <a:prstGeom prst="rect">
            <a:avLst/>
          </a:prstGeom>
        </p:spPr>
      </p:pic>
      <p:pic>
        <p:nvPicPr>
          <p:cNvPr id="16" name="object 16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42900" y="1562049"/>
            <a:ext cx="601141" cy="5767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2022-12-02T08:27:27Z</dcterms:created>
  <dcterms:modified xsi:type="dcterms:W3CDTF">2022-12-02T08:27:27Z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2022-12-02T00:00:00Z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2022-12-02T00:00:00Z</vt:filetime>
  </property>
  <property fmtid="{D5CDD505-2E9C-101B-9397-08002B2CF9AE}" pid="5" name="Producer">
    <vt:lpwstr>Microsoft® Excel® for Microsoft 365</vt:lpwstr>
  </property>
</Properties>
</file>