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5740" y="810768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970" y="45669"/>
                </a:lnTo>
                <a:lnTo>
                  <a:pt x="7506970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05740" y="856437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970" y="0"/>
                </a:moveTo>
                <a:lnTo>
                  <a:pt x="0" y="0"/>
                </a:lnTo>
                <a:lnTo>
                  <a:pt x="0" y="675436"/>
                </a:lnTo>
                <a:lnTo>
                  <a:pt x="7506970" y="675436"/>
                </a:lnTo>
                <a:lnTo>
                  <a:pt x="750697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761" y="273812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339335" y="1589659"/>
          <a:ext cx="6234430" cy="5429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877569"/>
                <a:gridCol w="877569"/>
                <a:gridCol w="878205"/>
                <a:gridCol w="877569"/>
                <a:gridCol w="877570"/>
                <a:gridCol w="877570"/>
              </a:tblGrid>
              <a:tr h="45847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89931732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26364">
                        <a:lnSpc>
                          <a:spcPct val="138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商品＋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180</a:t>
                      </a:r>
                      <a:r>
                        <a:rPr dirty="0" sz="1200" spc="-2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360</a:t>
                      </a:r>
                      <a:r>
                        <a:rPr dirty="0" sz="1200" spc="-2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720</a:t>
                      </a:r>
                      <a:r>
                        <a:rPr dirty="0" sz="1200" spc="-2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1080</a:t>
                      </a:r>
                      <a:r>
                        <a:rPr dirty="0" sz="120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1440</a:t>
                      </a:r>
                      <a:r>
                        <a:rPr dirty="0" sz="120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1800</a:t>
                      </a:r>
                      <a:r>
                        <a:rPr dirty="0" sz="120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591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14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299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213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204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200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198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197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180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個～</a:t>
                      </a:r>
                      <a:r>
                        <a:rPr dirty="0" sz="900" spc="10">
                          <a:latin typeface="メイリオ"/>
                          <a:cs typeface="メイリオ"/>
                        </a:rPr>
                        <a:t>  単位未満の注文不可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2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15">
                          <a:latin typeface="メイリオ"/>
                          <a:cs typeface="メイリオ"/>
                        </a:rPr>
                        <a:t>スマートマルチボールペン  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MA23713×1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2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30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8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全長：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153mm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、箱サイズ：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20×60×157mm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2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機能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30175"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ボールペン、タッチペン、スマホホルダー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2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ABS・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AS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2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30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透明ケース入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82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44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※印刷方法：パッド印刷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※名入れ箇所：上部、下部いずれか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※名入れスペース：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H30×W5mm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※180個から名入れ可能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205740" y="7252716"/>
            <a:ext cx="10287000" cy="47625"/>
          </a:xfrm>
          <a:custGeom>
            <a:avLst/>
            <a:gdLst/>
            <a:ahLst/>
            <a:cxnLst/>
            <a:rect l="l" t="t" r="r" b="b"/>
            <a:pathLst>
              <a:path w="10287000" h="47625">
                <a:moveTo>
                  <a:pt x="10287000" y="0"/>
                </a:moveTo>
                <a:lnTo>
                  <a:pt x="0" y="0"/>
                </a:lnTo>
                <a:lnTo>
                  <a:pt x="0" y="47244"/>
                </a:lnTo>
                <a:lnTo>
                  <a:pt x="10287000" y="47244"/>
                </a:lnTo>
                <a:lnTo>
                  <a:pt x="1028700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0"/>
              <a:t>提案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854568" y="245618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323341" y="833602"/>
          <a:ext cx="6951345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0830"/>
                <a:gridCol w="4043679"/>
              </a:tblGrid>
              <a:tr h="69786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spc="-5" b="1">
                          <a:latin typeface="メイリオ"/>
                          <a:cs typeface="メイリオ"/>
                        </a:rPr>
                        <a:t>スマートマルチボールペン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dirty="0" sz="1400" spc="-10" b="1">
                          <a:latin typeface="メイリオ"/>
                          <a:cs typeface="メイリオ"/>
                        </a:rPr>
                        <a:t>MA23713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8128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59130" marR="24130">
                        <a:lnSpc>
                          <a:spcPct val="136700"/>
                        </a:lnSpc>
                        <a:spcBef>
                          <a:spcPts val="405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上品なマットゴールドを纏ったスタイリッシュな</a:t>
                      </a:r>
                      <a:r>
                        <a:rPr dirty="0" sz="1200" spc="-10" b="1">
                          <a:latin typeface="メイリオ"/>
                          <a:cs typeface="メイリオ"/>
                        </a:rPr>
                        <a:t>マルチペン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51435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sp>
        <p:nvSpPr>
          <p:cNvPr id="7" name="object 7" descr=""/>
          <p:cNvSpPr txBox="1"/>
          <p:nvPr/>
        </p:nvSpPr>
        <p:spPr>
          <a:xfrm>
            <a:off x="5424042" y="7061708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9754" y="1661185"/>
            <a:ext cx="1979872" cy="2609038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3359" y="1516342"/>
            <a:ext cx="926591" cy="914692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1021181" y="1513078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96439" y="4373499"/>
            <a:ext cx="1394460" cy="134112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4260" y="4373499"/>
            <a:ext cx="1394460" cy="1341120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13232" y="5818085"/>
            <a:ext cx="884291" cy="1306910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05836" y="5811418"/>
            <a:ext cx="1394460" cy="1339596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30708" y="1636725"/>
            <a:ext cx="599617" cy="5767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hara</dc:creator>
  <dcterms:created xsi:type="dcterms:W3CDTF">2024-03-18T04:32:59Z</dcterms:created>
  <dcterms:modified xsi:type="dcterms:W3CDTF">2024-03-18T04:32:59Z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2024-03-18T00:00:00Z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2024-03-18T00:00:00Z</vt:filetime>
  </property>
  <property fmtid="{D5CDD505-2E9C-101B-9397-08002B2CF9AE}" pid="5" name="Producer">
    <vt:lpwstr>Microsoft® Excel® for Microsoft 365</vt:lpwstr>
  </property>
</Properties>
</file>