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257048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05739" y="794004"/>
          <a:ext cx="7583170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8125"/>
                <a:gridCol w="4729480"/>
              </a:tblGrid>
              <a:tr h="697865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spc="-10" b="1">
                          <a:latin typeface="メイリオ"/>
                          <a:cs typeface="メイリオ"/>
                        </a:rPr>
                        <a:t>COBハイパワー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400" spc="-30" b="1">
                          <a:latin typeface="メイリオ"/>
                          <a:cs typeface="メイリオ"/>
                        </a:rPr>
                        <a:t>2WAY</a:t>
                      </a:r>
                      <a:r>
                        <a:rPr dirty="0" sz="1400" spc="-10" b="1">
                          <a:latin typeface="メイリオ"/>
                          <a:cs typeface="メイリオ"/>
                        </a:rPr>
                        <a:t>ランタンライト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8128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829944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持ち運びに便利でうれしい大光量！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ハンドルを付けかえればハンディライトになります。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874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39335" y="1572895"/>
          <a:ext cx="6234430" cy="5462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877569"/>
                <a:gridCol w="877569"/>
                <a:gridCol w="878205"/>
                <a:gridCol w="877569"/>
                <a:gridCol w="877570"/>
                <a:gridCol w="877570"/>
              </a:tblGrid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89931863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1149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26364">
                        <a:lnSpc>
                          <a:spcPct val="1382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商品＋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89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24</a:t>
                      </a:r>
                      <a:r>
                        <a:rPr dirty="0" sz="1200" spc="-2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48</a:t>
                      </a:r>
                      <a:r>
                        <a:rPr dirty="0" sz="1200" spc="-2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96</a:t>
                      </a:r>
                      <a:r>
                        <a:rPr dirty="0" sz="1200" spc="-2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144</a:t>
                      </a:r>
                      <a:r>
                        <a:rPr dirty="0" sz="1200" spc="-2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192</a:t>
                      </a:r>
                      <a:r>
                        <a:rPr dirty="0" sz="1200" spc="-2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240</a:t>
                      </a:r>
                      <a:r>
                        <a:rPr dirty="0" sz="1200" spc="-2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965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2,741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1650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1,123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948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860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807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24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個～</a:t>
                      </a:r>
                      <a:r>
                        <a:rPr dirty="0" sz="900" spc="5">
                          <a:latin typeface="メイリオ"/>
                          <a:cs typeface="メイリオ"/>
                        </a:rPr>
                        <a:t>  単位未満の注文不可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COB</a:t>
                      </a:r>
                      <a:r>
                        <a:rPr dirty="0" sz="900" spc="45">
                          <a:latin typeface="メイリオ"/>
                          <a:cs typeface="メイリオ"/>
                        </a:rPr>
                        <a:t>ハイパワー  </a:t>
                      </a:r>
                      <a:r>
                        <a:rPr dirty="0" sz="900" spc="-30">
                          <a:latin typeface="メイリオ"/>
                          <a:cs typeface="メイリオ"/>
                        </a:rPr>
                        <a:t>2WAY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ランタンライト×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伸長時：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Φ87×200mm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、収納時：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Φ87×143mm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、化粧箱：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155×94×94mm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メイリオ"/>
                          <a:cs typeface="メイリオ"/>
                        </a:rPr>
                        <a:t>PS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化粧箱入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8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※名入れスペース：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30×20mm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※名入れ方法：パッド印刷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41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4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910">
                          <a:latin typeface="メイリオ"/>
                          <a:cs typeface="メイリオ"/>
                        </a:rPr>
                        <a:t>□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C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O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B+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L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E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D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灯式､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単三乾電池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3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本使用(別途)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05740" y="7269480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7000" y="0"/>
                </a:moveTo>
                <a:lnTo>
                  <a:pt x="0" y="0"/>
                </a:lnTo>
                <a:lnTo>
                  <a:pt x="0" y="47243"/>
                </a:lnTo>
                <a:lnTo>
                  <a:pt x="10287000" y="47243"/>
                </a:lnTo>
                <a:lnTo>
                  <a:pt x="102870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54568" y="228854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24042" y="7078471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2814" y="1728472"/>
            <a:ext cx="1183355" cy="2493894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2315" y="1499578"/>
            <a:ext cx="926591" cy="914692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117193" y="1514602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9663" y="1600149"/>
            <a:ext cx="599617" cy="57828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3836" y="4394017"/>
            <a:ext cx="926805" cy="127569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70562" y="4394017"/>
            <a:ext cx="646213" cy="127569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3232" y="5805894"/>
            <a:ext cx="1360448" cy="1177568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05836" y="5799226"/>
            <a:ext cx="1360448" cy="12756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hara</dc:creator>
  <dcterms:created xsi:type="dcterms:W3CDTF">2024-04-18T08:51:05Z</dcterms:created>
  <dcterms:modified xsi:type="dcterms:W3CDTF">2024-04-18T08:51:05Z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2024-04-18T00:00:00Z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2024-04-18T00:00:00Z</vt:filetime>
  </property>
  <property fmtid="{D5CDD505-2E9C-101B-9397-08002B2CF9AE}" pid="5" name="Producer">
    <vt:lpwstr>Microsoft® Excel® for Microsoft 365</vt:lpwstr>
  </property>
</Properties>
</file>