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795000" cy="7639050"/>
  <p:notesSz cx="10795000" cy="7639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68105"/>
            <a:ext cx="9181148" cy="160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77868"/>
            <a:ext cx="7560945" cy="1909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0067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62695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7136" y="736130"/>
            <a:ext cx="7463155" cy="46355"/>
          </a:xfrm>
          <a:custGeom>
            <a:avLst/>
            <a:gdLst/>
            <a:ahLst/>
            <a:cxnLst/>
            <a:rect l="l" t="t" r="r" b="b"/>
            <a:pathLst>
              <a:path w="7463155" h="46354">
                <a:moveTo>
                  <a:pt x="0" y="46075"/>
                </a:moveTo>
                <a:lnTo>
                  <a:pt x="7462710" y="46075"/>
                </a:lnTo>
                <a:lnTo>
                  <a:pt x="7462710" y="0"/>
                </a:lnTo>
                <a:lnTo>
                  <a:pt x="0" y="0"/>
                </a:lnTo>
                <a:lnTo>
                  <a:pt x="0" y="4607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57136" y="782206"/>
            <a:ext cx="7463155" cy="672465"/>
          </a:xfrm>
          <a:custGeom>
            <a:avLst/>
            <a:gdLst/>
            <a:ahLst/>
            <a:cxnLst/>
            <a:rect l="l" t="t" r="r" b="b"/>
            <a:pathLst>
              <a:path w="7463155" h="672465">
                <a:moveTo>
                  <a:pt x="7462710" y="0"/>
                </a:moveTo>
                <a:lnTo>
                  <a:pt x="0" y="0"/>
                </a:lnTo>
                <a:lnTo>
                  <a:pt x="0" y="671944"/>
                </a:lnTo>
                <a:lnTo>
                  <a:pt x="7462710" y="671944"/>
                </a:lnTo>
                <a:lnTo>
                  <a:pt x="746271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57136" y="7370877"/>
            <a:ext cx="10081895" cy="46990"/>
          </a:xfrm>
          <a:custGeom>
            <a:avLst/>
            <a:gdLst/>
            <a:ahLst/>
            <a:cxnLst/>
            <a:rect l="l" t="t" r="r" b="b"/>
            <a:pathLst>
              <a:path w="10081895" h="46990">
                <a:moveTo>
                  <a:pt x="10081450" y="0"/>
                </a:moveTo>
                <a:lnTo>
                  <a:pt x="0" y="0"/>
                </a:lnTo>
                <a:lnTo>
                  <a:pt x="0" y="46951"/>
                </a:lnTo>
                <a:lnTo>
                  <a:pt x="10081450" y="46951"/>
                </a:lnTo>
                <a:lnTo>
                  <a:pt x="100814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1926" y="200025"/>
            <a:ext cx="376999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56981"/>
            <a:ext cx="9721215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72459" y="7104316"/>
            <a:ext cx="3456432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0067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76972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3426460" algn="l"/>
              </a:tabLst>
            </a:pPr>
            <a:r>
              <a:rPr dirty="0" spc="545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45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62265" y="172720"/>
            <a:ext cx="2468880" cy="128206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7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Meiryo"/>
                <a:cs typeface="Meiryo"/>
              </a:rPr>
              <a:t>（会社名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5"/>
              </a:spcBef>
            </a:pPr>
            <a:r>
              <a:rPr dirty="0" sz="1400" spc="-20" b="1">
                <a:latin typeface="Meiryo"/>
                <a:cs typeface="Meiryo"/>
              </a:rPr>
              <a:t>TEL：（電話番号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16925" y="825754"/>
            <a:ext cx="9398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Meiryo"/>
                <a:cs typeface="Meiryo"/>
              </a:rPr>
              <a:t>5000mAh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4525" y="748919"/>
            <a:ext cx="1270000" cy="60579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10" b="1">
                <a:latin typeface="Meiryo"/>
                <a:cs typeface="Meiryo"/>
              </a:rPr>
              <a:t>モバイル充電器</a:t>
            </a:r>
            <a:endParaRPr sz="1400">
              <a:latin typeface="Meiryo"/>
              <a:cs typeface="Meiryo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-10" b="1">
                <a:latin typeface="Meiryo"/>
                <a:cs typeface="Meiryo"/>
              </a:rPr>
              <a:t>MA37553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33825" y="796925"/>
            <a:ext cx="215900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800"/>
              </a:lnSpc>
              <a:spcBef>
                <a:spcPts val="100"/>
              </a:spcBef>
            </a:pPr>
            <a:r>
              <a:rPr dirty="0" sz="1200" spc="-5" b="1">
                <a:latin typeface="Meiryo"/>
                <a:cs typeface="Meiryo"/>
              </a:rPr>
              <a:t>もしもの充電切れでも困らない大容量の形態バッテリーです。</a:t>
            </a:r>
            <a:endParaRPr sz="1200">
              <a:latin typeface="Meiryo"/>
              <a:cs typeface="Meiryo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4466335" y="1511427"/>
          <a:ext cx="6054090" cy="5626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490"/>
                <a:gridCol w="1745614"/>
                <a:gridCol w="872489"/>
                <a:gridCol w="2472690"/>
              </a:tblGrid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89935573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3,850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1,466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23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25">
                          <a:latin typeface="Meiryo"/>
                          <a:cs typeface="Meiryo"/>
                        </a:rPr>
                        <a:t>モバイル充電器 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5000mAh</a:t>
                      </a:r>
                      <a:r>
                        <a:rPr dirty="0" sz="900" spc="13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MA37553×1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本体：100×64×16mm、化粧箱：191×112×26mm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、ポリカーボネート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5000mAh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化粧箱入り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04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※名入れスペース：60×30mm（シルク）、70×35mm（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 marR="1087120">
                        <a:lnSpc>
                          <a:spcPts val="151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スマートフォン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台同時充電、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iPhone12</a:t>
                      </a:r>
                      <a:r>
                        <a:rPr dirty="0" sz="900" spc="19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1回充電OK、ゲーム機充電OK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、 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ケーブル付き、バッテリー残量表示ランプ付。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5353939" y="7179598"/>
            <a:ext cx="50717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694961" y="1358341"/>
            <a:ext cx="3832860" cy="2619375"/>
            <a:chOff x="694961" y="1358341"/>
            <a:chExt cx="3832860" cy="2619375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4961" y="2098709"/>
              <a:ext cx="2932730" cy="187849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5200" y="1358341"/>
              <a:ext cx="1022096" cy="1011986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619630" y="1431544"/>
            <a:ext cx="1993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30025" y="4282948"/>
            <a:ext cx="813349" cy="1367512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0394" y="5717946"/>
            <a:ext cx="1422483" cy="1303348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1368" y="4478307"/>
            <a:ext cx="1343229" cy="976794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99766" y="5711202"/>
            <a:ext cx="1440307" cy="1384808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19957" y="1558645"/>
            <a:ext cx="611136" cy="5865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2024-03-28T06:00:36Z</dcterms:created>
  <dcterms:modified xsi:type="dcterms:W3CDTF">2024-03-28T06:00:36Z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2024-03-28T00:00:00Z</vt:filetime>
  </property>
  <property fmtid="{D5CDD505-2E9C-101B-9397-08002B2CF9AE}" pid="5" name="Producer">
    <vt:lpwstr>Microsoft® Excel® for Microsoft 365</vt:lpwstr>
  </property>
</Properties>
</file>