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8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10371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4236" y="611111"/>
            <a:ext cx="7359650" cy="46355"/>
          </a:xfrm>
          <a:custGeom>
            <a:avLst/>
            <a:gdLst/>
            <a:ahLst/>
            <a:cxnLst/>
            <a:rect l="l" t="t" r="r" b="b"/>
            <a:pathLst>
              <a:path w="7359650" h="46354">
                <a:moveTo>
                  <a:pt x="0" y="45732"/>
                </a:moveTo>
                <a:lnTo>
                  <a:pt x="7359383" y="45732"/>
                </a:lnTo>
                <a:lnTo>
                  <a:pt x="7359383" y="0"/>
                </a:lnTo>
                <a:lnTo>
                  <a:pt x="0" y="0"/>
                </a:lnTo>
                <a:lnTo>
                  <a:pt x="0" y="4573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4236" y="656844"/>
            <a:ext cx="7359650" cy="675640"/>
          </a:xfrm>
          <a:custGeom>
            <a:avLst/>
            <a:gdLst/>
            <a:ahLst/>
            <a:cxnLst/>
            <a:rect l="l" t="t" r="r" b="b"/>
            <a:pathLst>
              <a:path w="7359650" h="675640">
                <a:moveTo>
                  <a:pt x="7359383" y="0"/>
                </a:moveTo>
                <a:lnTo>
                  <a:pt x="0" y="0"/>
                </a:lnTo>
                <a:lnTo>
                  <a:pt x="0" y="675132"/>
                </a:lnTo>
                <a:lnTo>
                  <a:pt x="7359383" y="675132"/>
                </a:lnTo>
                <a:lnTo>
                  <a:pt x="7359383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1004" y="74168"/>
            <a:ext cx="370205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9455"/>
            <a:ext cx="962977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7915" y="7033450"/>
            <a:ext cx="34239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03820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261020" y="1389894"/>
          <a:ext cx="6234430" cy="5892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7325"/>
              </a:tblGrid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940C1159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28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25,300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6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1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～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Angle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Time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 -アングルタイム-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C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 ×1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121×75×35mm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、木製化粧ケース：約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165×125×63mm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、重量：約630g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0">
                          <a:latin typeface="メイリオ"/>
                          <a:cs typeface="メイリオ"/>
                        </a:rPr>
                        <a:t>-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光学ガラス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木製化粧ケース入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916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※印刷方法：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2D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レーザー彫刻、サンドブラスト彫刻、ダイレクトプリント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※名入れ箇所：本体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※名入れスペース：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55×56.5mm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■文字加工代無料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19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74236" y="7269480"/>
            <a:ext cx="10139680" cy="47625"/>
          </a:xfrm>
          <a:custGeom>
            <a:avLst/>
            <a:gdLst/>
            <a:ahLst/>
            <a:cxnLst/>
            <a:rect l="l" t="t" r="r" b="b"/>
            <a:pathLst>
              <a:path w="10139680" h="47625">
                <a:moveTo>
                  <a:pt x="10139159" y="0"/>
                </a:moveTo>
                <a:lnTo>
                  <a:pt x="0" y="0"/>
                </a:lnTo>
                <a:lnTo>
                  <a:pt x="0" y="47243"/>
                </a:lnTo>
                <a:lnTo>
                  <a:pt x="10139159" y="47243"/>
                </a:lnTo>
                <a:lnTo>
                  <a:pt x="1013915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4655" algn="l"/>
                <a:tab pos="3357879" algn="l"/>
              </a:tabLst>
            </a:pPr>
            <a:r>
              <a:rPr dirty="0" spc="465"/>
              <a:t>提案</a:t>
            </a:r>
            <a:r>
              <a:rPr dirty="0" spc="475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475"/>
              <a:t>商</a:t>
            </a:r>
            <a:r>
              <a:rPr dirty="0" spc="465"/>
              <a:t>品</a:t>
            </a:r>
            <a:r>
              <a:rPr dirty="0" spc="475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776710" y="46024"/>
            <a:ext cx="2629535" cy="1286510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1841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18415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91917" y="770120"/>
          <a:ext cx="6652259" cy="416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526790"/>
              </a:tblGrid>
              <a:tr h="4165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Angle</a:t>
                      </a:r>
                      <a:r>
                        <a:rPr dirty="0" sz="1400" spc="-5" b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1400" b="1">
                          <a:latin typeface="メイリオ"/>
                          <a:cs typeface="メイリオ"/>
                        </a:rPr>
                        <a:t>Time -アングルタイム- 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C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130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縦横どちらでも使用できるデスクアクセサリー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294640">
                        <a:lnSpc>
                          <a:spcPts val="1350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時計はセイコープレシジョンムーブメント使用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7084" y="1399035"/>
            <a:ext cx="2828531" cy="2723371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1728" y="4205711"/>
            <a:ext cx="1448954" cy="1394467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74345" y="4205711"/>
            <a:ext cx="1447419" cy="1394467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1728" y="5670118"/>
            <a:ext cx="1448954" cy="1391424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74345" y="5670118"/>
            <a:ext cx="1447419" cy="1391424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1299383" y="1393802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QR</a:t>
            </a:r>
            <a:r>
              <a:rPr dirty="0" sz="800" spc="-5">
                <a:solidFill>
                  <a:srgbClr val="FFFFFF"/>
                </a:solidFill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293229" y="1235786"/>
            <a:ext cx="1024255" cy="1001394"/>
            <a:chOff x="3293229" y="1235786"/>
            <a:chExt cx="1024255" cy="1001394"/>
          </a:xfrm>
        </p:grpSpPr>
        <p:pic>
          <p:nvPicPr>
            <p:cNvPr id="14" name="object 1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93229" y="1235786"/>
              <a:ext cx="1024127" cy="1000911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94333" y="1432382"/>
              <a:ext cx="624878" cy="58691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2024-12-10T01:03:21Z</dcterms:created>
  <dcterms:modified xsi:type="dcterms:W3CDTF">2024-12-10T01:03:21Z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Excel 用 Acrobat PDFMaker 24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24.5.83</vt:lpwstr>
  </property>
</Properties>
</file>