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7562850"/>
  <p:notesSz cx="10693400" cy="7562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481" y="2344483"/>
            <a:ext cx="9094788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962" y="4235196"/>
            <a:ext cx="7489825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987" y="1739455"/>
            <a:ext cx="4654391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10371" y="1739455"/>
            <a:ext cx="4654391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74236" y="611111"/>
            <a:ext cx="7359650" cy="46355"/>
          </a:xfrm>
          <a:custGeom>
            <a:avLst/>
            <a:gdLst/>
            <a:ahLst/>
            <a:cxnLst/>
            <a:rect l="l" t="t" r="r" b="b"/>
            <a:pathLst>
              <a:path w="7359650" h="46354">
                <a:moveTo>
                  <a:pt x="0" y="45732"/>
                </a:moveTo>
                <a:lnTo>
                  <a:pt x="7359383" y="45732"/>
                </a:lnTo>
                <a:lnTo>
                  <a:pt x="7359383" y="0"/>
                </a:lnTo>
                <a:lnTo>
                  <a:pt x="0" y="0"/>
                </a:lnTo>
                <a:lnTo>
                  <a:pt x="0" y="45732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274236" y="656844"/>
            <a:ext cx="7359650" cy="675640"/>
          </a:xfrm>
          <a:custGeom>
            <a:avLst/>
            <a:gdLst/>
            <a:ahLst/>
            <a:cxnLst/>
            <a:rect l="l" t="t" r="r" b="b"/>
            <a:pathLst>
              <a:path w="7359650" h="675640">
                <a:moveTo>
                  <a:pt x="7359383" y="0"/>
                </a:moveTo>
                <a:lnTo>
                  <a:pt x="0" y="0"/>
                </a:lnTo>
                <a:lnTo>
                  <a:pt x="0" y="675132"/>
                </a:lnTo>
                <a:lnTo>
                  <a:pt x="7359383" y="675132"/>
                </a:lnTo>
                <a:lnTo>
                  <a:pt x="7359383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01004" y="74168"/>
            <a:ext cx="3702050" cy="422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987" y="1739455"/>
            <a:ext cx="9629775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7915" y="7033450"/>
            <a:ext cx="3423920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987" y="7033450"/>
            <a:ext cx="246094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703820" y="7033450"/>
            <a:ext cx="246094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jp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4261020" y="1389894"/>
          <a:ext cx="6234430" cy="58921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7569"/>
                <a:gridCol w="5267325"/>
              </a:tblGrid>
              <a:tr h="525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1430">
                        <a:lnSpc>
                          <a:spcPct val="100000"/>
                        </a:lnSpc>
                      </a:pPr>
                      <a:r>
                        <a:rPr dirty="0" sz="1000" spc="-1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商品</a:t>
                      </a:r>
                      <a:r>
                        <a:rPr dirty="0" sz="1000" spc="-25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ID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53670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dirty="0" sz="1400" spc="-10">
                          <a:latin typeface="メイリオ"/>
                          <a:cs typeface="メイリオ"/>
                        </a:rPr>
                        <a:t>940C1159</a:t>
                      </a:r>
                      <a:endParaRPr sz="1400">
                        <a:latin typeface="メイリオ"/>
                        <a:cs typeface="メイリオ"/>
                      </a:endParaRPr>
                    </a:p>
                  </a:txBody>
                  <a:tcPr marL="0" marR="0" marB="0" marT="12827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</a:tr>
              <a:tr h="525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2065">
                        <a:lnSpc>
                          <a:spcPct val="100000"/>
                        </a:lnSpc>
                      </a:pPr>
                      <a:r>
                        <a:rPr dirty="0" sz="1000" spc="-2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販売価格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  <a:spcBef>
                          <a:spcPts val="1150"/>
                        </a:spcBef>
                      </a:pPr>
                      <a:r>
                        <a:rPr dirty="0" sz="1200" spc="-20">
                          <a:latin typeface="メイリオ"/>
                          <a:cs typeface="メイリオ"/>
                        </a:rPr>
                        <a:t>25,300</a:t>
                      </a:r>
                      <a:r>
                        <a:rPr dirty="0" sz="1200" spc="-50">
                          <a:latin typeface="メイリオ"/>
                          <a:cs typeface="メイリオ"/>
                        </a:rPr>
                        <a:t>円</a:t>
                      </a:r>
                      <a:endParaRPr sz="1200">
                        <a:latin typeface="メイリオ"/>
                        <a:cs typeface="メイリオ"/>
                      </a:endParaRPr>
                    </a:p>
                  </a:txBody>
                  <a:tcPr marL="0" marR="0" marB="0" marT="14605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525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0160">
                        <a:lnSpc>
                          <a:spcPct val="100000"/>
                        </a:lnSpc>
                      </a:pPr>
                      <a:r>
                        <a:rPr dirty="0" sz="1000" spc="-2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注文可能数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dirty="0" sz="900" spc="-10">
                          <a:latin typeface="メイリオ"/>
                          <a:cs typeface="メイリオ"/>
                        </a:rPr>
                        <a:t>1</a:t>
                      </a:r>
                      <a:r>
                        <a:rPr dirty="0" sz="900">
                          <a:latin typeface="メイリオ"/>
                          <a:cs typeface="メイリオ"/>
                        </a:rPr>
                        <a:t>個</a:t>
                      </a:r>
                      <a:r>
                        <a:rPr dirty="0" sz="900" spc="-50">
                          <a:latin typeface="メイリオ"/>
                          <a:cs typeface="メイリオ"/>
                        </a:rPr>
                        <a:t>～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</a:tr>
              <a:tr h="5257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0160">
                        <a:lnSpc>
                          <a:spcPct val="100000"/>
                        </a:lnSpc>
                      </a:pPr>
                      <a:r>
                        <a:rPr dirty="0" sz="1000" spc="-2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セット内容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dirty="0" sz="900">
                          <a:latin typeface="メイリオ"/>
                          <a:cs typeface="メイリオ"/>
                        </a:rPr>
                        <a:t>Angle</a:t>
                      </a:r>
                      <a:r>
                        <a:rPr dirty="0" sz="900" spc="-15">
                          <a:latin typeface="メイリオ"/>
                          <a:cs typeface="メイリオ"/>
                        </a:rPr>
                        <a:t> </a:t>
                      </a:r>
                      <a:r>
                        <a:rPr dirty="0" sz="900">
                          <a:latin typeface="メイリオ"/>
                          <a:cs typeface="メイリオ"/>
                        </a:rPr>
                        <a:t>Time</a:t>
                      </a:r>
                      <a:r>
                        <a:rPr dirty="0" sz="900" spc="-20">
                          <a:latin typeface="メイリオ"/>
                          <a:cs typeface="メイリオ"/>
                        </a:rPr>
                        <a:t> -アングルタイム- </a:t>
                      </a:r>
                      <a:r>
                        <a:rPr dirty="0" sz="900">
                          <a:latin typeface="メイリオ"/>
                          <a:cs typeface="メイリオ"/>
                        </a:rPr>
                        <a:t>C</a:t>
                      </a:r>
                      <a:r>
                        <a:rPr dirty="0" sz="900" spc="-25">
                          <a:latin typeface="メイリオ"/>
                          <a:cs typeface="メイリオ"/>
                        </a:rPr>
                        <a:t> ×1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525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0160">
                        <a:lnSpc>
                          <a:spcPct val="100000"/>
                        </a:lnSpc>
                      </a:pPr>
                      <a:r>
                        <a:rPr dirty="0" sz="1000" spc="-5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色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dirty="0" sz="900" spc="-15">
                          <a:latin typeface="メイリオ"/>
                          <a:cs typeface="メイリオ"/>
                        </a:rPr>
                        <a:t>画像参照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</a:tr>
              <a:tr h="525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0160">
                        <a:lnSpc>
                          <a:spcPct val="100000"/>
                        </a:lnSpc>
                      </a:pPr>
                      <a:r>
                        <a:rPr dirty="0" sz="1000" spc="-25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サイズ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dirty="0" sz="900" spc="-20">
                          <a:latin typeface="メイリオ"/>
                          <a:cs typeface="メイリオ"/>
                        </a:rPr>
                        <a:t>本体：</a:t>
                      </a:r>
                      <a:r>
                        <a:rPr dirty="0" sz="900" spc="-10">
                          <a:latin typeface="メイリオ"/>
                          <a:cs typeface="メイリオ"/>
                        </a:rPr>
                        <a:t>121×75×35mm</a:t>
                      </a:r>
                      <a:r>
                        <a:rPr dirty="0" sz="900" spc="-20">
                          <a:latin typeface="メイリオ"/>
                          <a:cs typeface="メイリオ"/>
                        </a:rPr>
                        <a:t>、木製化粧ケース：約</a:t>
                      </a:r>
                      <a:r>
                        <a:rPr dirty="0" sz="900" spc="-10">
                          <a:latin typeface="メイリオ"/>
                          <a:cs typeface="メイリオ"/>
                        </a:rPr>
                        <a:t>165×125×63mm</a:t>
                      </a:r>
                      <a:r>
                        <a:rPr dirty="0" sz="900" spc="-20">
                          <a:latin typeface="メイリオ"/>
                          <a:cs typeface="メイリオ"/>
                        </a:rPr>
                        <a:t>、重量：約630g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525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0160">
                        <a:lnSpc>
                          <a:spcPct val="100000"/>
                        </a:lnSpc>
                      </a:pPr>
                      <a:r>
                        <a:rPr dirty="0" sz="1000" spc="-25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生産国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dirty="0" sz="900" spc="-50">
                          <a:latin typeface="メイリオ"/>
                          <a:cs typeface="メイリオ"/>
                        </a:rPr>
                        <a:t>-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</a:tr>
              <a:tr h="5257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2065">
                        <a:lnSpc>
                          <a:spcPct val="100000"/>
                        </a:lnSpc>
                      </a:pPr>
                      <a:r>
                        <a:rPr dirty="0" sz="1000" spc="-3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材質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dirty="0" sz="900" spc="-10">
                          <a:latin typeface="メイリオ"/>
                          <a:cs typeface="メイリオ"/>
                        </a:rPr>
                        <a:t>光学ガラス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525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0160">
                        <a:lnSpc>
                          <a:spcPct val="100000"/>
                        </a:lnSpc>
                      </a:pPr>
                      <a:r>
                        <a:rPr dirty="0" sz="1000" spc="-2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パッケージ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dirty="0" sz="900" spc="-10">
                          <a:latin typeface="メイリオ"/>
                          <a:cs typeface="メイリオ"/>
                        </a:rPr>
                        <a:t>木製化粧ケース入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</a:tr>
              <a:tr h="9169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01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 spc="-25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名入れ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dirty="0" sz="900" spc="-20">
                          <a:latin typeface="メイリオ"/>
                          <a:cs typeface="メイリオ"/>
                        </a:rPr>
                        <a:t>※印刷方法：</a:t>
                      </a:r>
                      <a:r>
                        <a:rPr dirty="0" sz="900" spc="-10">
                          <a:latin typeface="メイリオ"/>
                          <a:cs typeface="メイリオ"/>
                        </a:rPr>
                        <a:t>2D</a:t>
                      </a:r>
                      <a:r>
                        <a:rPr dirty="0" sz="900" spc="-5">
                          <a:latin typeface="メイリオ"/>
                          <a:cs typeface="メイリオ"/>
                        </a:rPr>
                        <a:t>レーザー彫刻、サンドブラスト彫刻、ダイレクトプリント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900" spc="-10">
                          <a:latin typeface="メイリオ"/>
                          <a:cs typeface="メイリオ"/>
                        </a:rPr>
                        <a:t>※名入れ箇所：本体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900" spc="-20">
                          <a:latin typeface="メイリオ"/>
                          <a:cs typeface="メイリオ"/>
                        </a:rPr>
                        <a:t>※名入れスペース：</a:t>
                      </a:r>
                      <a:r>
                        <a:rPr dirty="0" sz="900" spc="-10">
                          <a:latin typeface="メイリオ"/>
                          <a:cs typeface="メイリオ"/>
                        </a:rPr>
                        <a:t>55×56.5mm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900" spc="-10">
                          <a:latin typeface="メイリオ"/>
                          <a:cs typeface="メイリオ"/>
                        </a:rPr>
                        <a:t>■文字加工代無料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8191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247650">
                <a:tc gridSpan="2">
                  <a:txBody>
                    <a:bodyPr/>
                    <a:lstStyle/>
                    <a:p>
                      <a:pPr marL="109093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dirty="0" sz="900" spc="-5">
                          <a:solidFill>
                            <a:srgbClr val="FF0000"/>
                          </a:solidFill>
                          <a:latin typeface="メイリオ"/>
                          <a:cs typeface="メイリオ"/>
                        </a:rPr>
                        <a:t>在庫は流動的で、価格は暫定値です。決定前に必ず在庫確認と正式なお見積りをご依頼ください。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45719">
                    <a:lnT w="12700">
                      <a:solidFill>
                        <a:srgbClr val="9BC2E6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3" name="object 3" descr=""/>
          <p:cNvSpPr/>
          <p:nvPr/>
        </p:nvSpPr>
        <p:spPr>
          <a:xfrm>
            <a:off x="274236" y="7269480"/>
            <a:ext cx="10139680" cy="47625"/>
          </a:xfrm>
          <a:custGeom>
            <a:avLst/>
            <a:gdLst/>
            <a:ahLst/>
            <a:cxnLst/>
            <a:rect l="l" t="t" r="r" b="b"/>
            <a:pathLst>
              <a:path w="10139680" h="47625">
                <a:moveTo>
                  <a:pt x="10139159" y="0"/>
                </a:moveTo>
                <a:lnTo>
                  <a:pt x="0" y="0"/>
                </a:lnTo>
                <a:lnTo>
                  <a:pt x="0" y="47243"/>
                </a:lnTo>
                <a:lnTo>
                  <a:pt x="10139159" y="47243"/>
                </a:lnTo>
                <a:lnTo>
                  <a:pt x="10139159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84655" algn="l"/>
                <a:tab pos="3357879" algn="l"/>
              </a:tabLst>
            </a:pPr>
            <a:r>
              <a:rPr dirty="0" spc="465"/>
              <a:t>提案</a:t>
            </a:r>
            <a:r>
              <a:rPr dirty="0" spc="475"/>
              <a:t>書</a:t>
            </a:r>
            <a:r>
              <a:rPr dirty="0" spc="-50"/>
              <a:t>（</a:t>
            </a:r>
            <a:r>
              <a:rPr dirty="0"/>
              <a:t>	</a:t>
            </a:r>
            <a:r>
              <a:rPr dirty="0" spc="475"/>
              <a:t>商</a:t>
            </a:r>
            <a:r>
              <a:rPr dirty="0" spc="465"/>
              <a:t>品</a:t>
            </a:r>
            <a:r>
              <a:rPr dirty="0" spc="475"/>
              <a:t>情</a:t>
            </a:r>
            <a:r>
              <a:rPr dirty="0" spc="-50"/>
              <a:t>報</a:t>
            </a:r>
            <a:r>
              <a:rPr dirty="0"/>
              <a:t>	</a:t>
            </a:r>
            <a:r>
              <a:rPr dirty="0" spc="-50"/>
              <a:t>）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776710" y="46024"/>
            <a:ext cx="2629535" cy="1286510"/>
          </a:xfrm>
          <a:prstGeom prst="rect">
            <a:avLst/>
          </a:prstGeom>
          <a:ln w="12700">
            <a:solidFill>
              <a:srgbClr val="9BC2E6"/>
            </a:solidFill>
          </a:ln>
        </p:spPr>
        <p:txBody>
          <a:bodyPr wrap="square" lIns="0" tIns="882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695"/>
              </a:spcBef>
            </a:pPr>
            <a:endParaRPr sz="1400">
              <a:latin typeface="Times New Roman"/>
              <a:cs typeface="Times New Roman"/>
            </a:endParaRPr>
          </a:p>
          <a:p>
            <a:pPr algn="ctr" marL="18415">
              <a:lnSpc>
                <a:spcPct val="100000"/>
              </a:lnSpc>
            </a:pPr>
            <a:r>
              <a:rPr dirty="0" sz="1400" spc="-5">
                <a:latin typeface="メイリオ"/>
                <a:cs typeface="メイリオ"/>
              </a:rPr>
              <a:t>(会社名</a:t>
            </a:r>
            <a:r>
              <a:rPr dirty="0" sz="1400" spc="-50">
                <a:latin typeface="メイリオ"/>
                <a:cs typeface="メイリオ"/>
              </a:rPr>
              <a:t>）</a:t>
            </a:r>
            <a:endParaRPr sz="1400">
              <a:latin typeface="メイリオ"/>
              <a:cs typeface="メイリオ"/>
            </a:endParaRPr>
          </a:p>
          <a:p>
            <a:pPr algn="ctr" marL="18415">
              <a:lnSpc>
                <a:spcPct val="100000"/>
              </a:lnSpc>
              <a:spcBef>
                <a:spcPts val="960"/>
              </a:spcBef>
            </a:pPr>
            <a:r>
              <a:rPr dirty="0" sz="1400" spc="-10" b="1">
                <a:latin typeface="メイリオ"/>
                <a:cs typeface="メイリオ"/>
              </a:rPr>
              <a:t>TEL：（</a:t>
            </a:r>
            <a:r>
              <a:rPr dirty="0" sz="1400" b="1">
                <a:latin typeface="メイリオ"/>
                <a:cs typeface="メイリオ"/>
              </a:rPr>
              <a:t>電話番号</a:t>
            </a:r>
            <a:r>
              <a:rPr dirty="0" sz="1400" spc="-50" b="1">
                <a:latin typeface="メイリオ"/>
                <a:cs typeface="メイリオ"/>
              </a:rPr>
              <a:t>）</a:t>
            </a:r>
            <a:endParaRPr sz="1400">
              <a:latin typeface="メイリオ"/>
              <a:cs typeface="メイリオ"/>
            </a:endParaRPr>
          </a:p>
        </p:txBody>
      </p:sp>
      <p:graphicFrame>
        <p:nvGraphicFramePr>
          <p:cNvPr id="6" name="object 6" descr=""/>
          <p:cNvGraphicFramePr>
            <a:graphicFrameLocks noGrp="1"/>
          </p:cNvGraphicFramePr>
          <p:nvPr/>
        </p:nvGraphicFramePr>
        <p:xfrm>
          <a:off x="391917" y="770120"/>
          <a:ext cx="6652259" cy="4165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0"/>
                <a:gridCol w="3526790"/>
              </a:tblGrid>
              <a:tr h="4165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dirty="0" sz="1400" b="1">
                          <a:latin typeface="メイリオ"/>
                          <a:cs typeface="メイリオ"/>
                        </a:rPr>
                        <a:t>Angle</a:t>
                      </a:r>
                      <a:r>
                        <a:rPr dirty="0" sz="1400" spc="-5" b="1">
                          <a:latin typeface="メイリオ"/>
                          <a:cs typeface="メイリオ"/>
                        </a:rPr>
                        <a:t> </a:t>
                      </a:r>
                      <a:r>
                        <a:rPr dirty="0" sz="1400" b="1">
                          <a:latin typeface="メイリオ"/>
                          <a:cs typeface="メイリオ"/>
                        </a:rPr>
                        <a:t>Time -アングルタイム- </a:t>
                      </a:r>
                      <a:r>
                        <a:rPr dirty="0" sz="1400" spc="-50" b="1">
                          <a:latin typeface="メイリオ"/>
                          <a:cs typeface="メイリオ"/>
                        </a:rPr>
                        <a:t>C</a:t>
                      </a:r>
                      <a:endParaRPr sz="1400">
                        <a:latin typeface="メイリオ"/>
                        <a:cs typeface="メイリオ"/>
                      </a:endParaRPr>
                    </a:p>
                  </a:txBody>
                  <a:tcPr marL="0" marR="0" marB="0" marT="89535"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294640">
                        <a:lnSpc>
                          <a:spcPts val="1305"/>
                        </a:lnSpc>
                      </a:pPr>
                      <a:r>
                        <a:rPr dirty="0" sz="1200" spc="-5" b="1">
                          <a:latin typeface="メイリオ"/>
                          <a:cs typeface="メイリオ"/>
                        </a:rPr>
                        <a:t>縦横どちらでも使用できるデスクアクセサリー</a:t>
                      </a:r>
                      <a:endParaRPr sz="1200">
                        <a:latin typeface="メイリオ"/>
                        <a:cs typeface="メイリオ"/>
                      </a:endParaRPr>
                    </a:p>
                    <a:p>
                      <a:pPr marL="294640">
                        <a:lnSpc>
                          <a:spcPts val="1350"/>
                        </a:lnSpc>
                        <a:spcBef>
                          <a:spcPts val="525"/>
                        </a:spcBef>
                      </a:pPr>
                      <a:r>
                        <a:rPr dirty="0" sz="1200" spc="-5" b="1">
                          <a:latin typeface="メイリオ"/>
                          <a:cs typeface="メイリオ"/>
                        </a:rPr>
                        <a:t>時計はセイコープレシジョンムーブメント使用</a:t>
                      </a:r>
                      <a:endParaRPr sz="1200">
                        <a:latin typeface="メイリオ"/>
                        <a:cs typeface="メイリオ"/>
                      </a:endParaRPr>
                    </a:p>
                  </a:txBody>
                  <a:tcPr marL="0" marR="0" marB="0" marT="0">
                    <a:solidFill>
                      <a:srgbClr val="DDEBF7"/>
                    </a:solidFill>
                  </a:tcPr>
                </a:tc>
              </a:tr>
            </a:tbl>
          </a:graphicData>
        </a:graphic>
      </p:graphicFrame>
      <p:pic>
        <p:nvPicPr>
          <p:cNvPr id="7" name="object 7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67084" y="1399035"/>
            <a:ext cx="2828531" cy="2723371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1728" y="4205711"/>
            <a:ext cx="1448954" cy="1394467"/>
          </a:xfrm>
          <a:prstGeom prst="rect">
            <a:avLst/>
          </a:prstGeom>
        </p:spPr>
      </p:pic>
      <p:pic>
        <p:nvPicPr>
          <p:cNvPr id="9" name="object 9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574345" y="4205711"/>
            <a:ext cx="1447419" cy="1394467"/>
          </a:xfrm>
          <a:prstGeom prst="rect">
            <a:avLst/>
          </a:prstGeom>
        </p:spPr>
      </p:pic>
      <p:pic>
        <p:nvPicPr>
          <p:cNvPr id="10" name="object 10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81728" y="5670118"/>
            <a:ext cx="1448954" cy="1391424"/>
          </a:xfrm>
          <a:prstGeom prst="rect">
            <a:avLst/>
          </a:prstGeom>
        </p:spPr>
      </p:pic>
      <p:pic>
        <p:nvPicPr>
          <p:cNvPr id="11" name="object 11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574345" y="5670118"/>
            <a:ext cx="1447419" cy="1391424"/>
          </a:xfrm>
          <a:prstGeom prst="rect">
            <a:avLst/>
          </a:prstGeom>
        </p:spPr>
      </p:pic>
      <p:sp>
        <p:nvSpPr>
          <p:cNvPr id="12" name="object 12" descr=""/>
          <p:cNvSpPr txBox="1"/>
          <p:nvPr/>
        </p:nvSpPr>
        <p:spPr>
          <a:xfrm>
            <a:off x="1299383" y="1393802"/>
            <a:ext cx="20008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FFFFFF"/>
                </a:solidFill>
                <a:latin typeface="Calibri"/>
                <a:cs typeface="Calibri"/>
              </a:rPr>
              <a:t>QR</a:t>
            </a:r>
            <a:r>
              <a:rPr dirty="0" sz="800" spc="-5">
                <a:solidFill>
                  <a:srgbClr val="FFFFFF"/>
                </a:solidFill>
                <a:latin typeface="游ゴシック"/>
                <a:cs typeface="游ゴシック"/>
              </a:rPr>
              <a:t>コードから商品ページをご覧頂けます</a:t>
            </a:r>
            <a:endParaRPr sz="800">
              <a:latin typeface="游ゴシック"/>
              <a:cs typeface="游ゴシック"/>
            </a:endParaRPr>
          </a:p>
        </p:txBody>
      </p:sp>
      <p:grpSp>
        <p:nvGrpSpPr>
          <p:cNvPr id="13" name="object 13" descr=""/>
          <p:cNvGrpSpPr/>
          <p:nvPr/>
        </p:nvGrpSpPr>
        <p:grpSpPr>
          <a:xfrm>
            <a:off x="3293229" y="1235786"/>
            <a:ext cx="1024255" cy="1001394"/>
            <a:chOff x="3293229" y="1235786"/>
            <a:chExt cx="1024255" cy="1001394"/>
          </a:xfrm>
        </p:grpSpPr>
        <p:pic>
          <p:nvPicPr>
            <p:cNvPr id="14" name="object 14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293229" y="1235786"/>
              <a:ext cx="1024127" cy="1000911"/>
            </a:xfrm>
            <a:prstGeom prst="rect">
              <a:avLst/>
            </a:prstGeom>
          </p:spPr>
        </p:pic>
        <p:pic>
          <p:nvPicPr>
            <p:cNvPr id="15" name="object 15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494333" y="1432382"/>
              <a:ext cx="624878" cy="586917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Company/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2024-12-10T01:03:21Z</dcterms:created>
  <dcterms:modified xsi:type="dcterms:W3CDTF">2024-12-10T01:03:21Z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2024-12-10T00:00:00Z</vt:filetime>
  </property>
  <property fmtid="{D5CDD505-2E9C-101B-9397-08002B2CF9AE}" pid="3" name="Creator">
    <vt:lpwstr>Excel 用 Acrobat PDFMaker 24</vt:lpwstr>
  </property>
  <property fmtid="{D5CDD505-2E9C-101B-9397-08002B2CF9AE}" pid="4" name="LastSaved">
    <vt:filetime>2024-12-10T00:00:00Z</vt:filetime>
  </property>
  <property fmtid="{D5CDD505-2E9C-101B-9397-08002B2CF9AE}" pid="5" name="Producer">
    <vt:lpwstr>Adobe PDF Library 24.5.83</vt:lpwstr>
  </property>
</Properties>
</file>