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8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7075" y="591312"/>
            <a:ext cx="7573645" cy="48895"/>
          </a:xfrm>
          <a:custGeom>
            <a:avLst/>
            <a:gdLst/>
            <a:ahLst/>
            <a:cxnLst/>
            <a:rect l="l" t="t" r="r" b="b"/>
            <a:pathLst>
              <a:path w="7573645" h="48895">
                <a:moveTo>
                  <a:pt x="0" y="48717"/>
                </a:moveTo>
                <a:lnTo>
                  <a:pt x="7573645" y="48717"/>
                </a:lnTo>
                <a:lnTo>
                  <a:pt x="7573645" y="0"/>
                </a:lnTo>
                <a:lnTo>
                  <a:pt x="0" y="0"/>
                </a:lnTo>
                <a:lnTo>
                  <a:pt x="0" y="4871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7075" y="640029"/>
            <a:ext cx="7573645" cy="706120"/>
          </a:xfrm>
          <a:custGeom>
            <a:avLst/>
            <a:gdLst/>
            <a:ahLst/>
            <a:cxnLst/>
            <a:rect l="l" t="t" r="r" b="b"/>
            <a:pathLst>
              <a:path w="7573645" h="706119">
                <a:moveTo>
                  <a:pt x="7573645" y="0"/>
                </a:moveTo>
                <a:lnTo>
                  <a:pt x="0" y="0"/>
                </a:lnTo>
                <a:lnTo>
                  <a:pt x="0" y="705916"/>
                </a:lnTo>
                <a:lnTo>
                  <a:pt x="7573645" y="705916"/>
                </a:lnTo>
                <a:lnTo>
                  <a:pt x="7573645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4098" y="42163"/>
            <a:ext cx="391667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392675" y="1406779"/>
          <a:ext cx="6062978" cy="593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400" spc="-10" dirty="0">
                          <a:latin typeface="Meiryo"/>
                          <a:cs typeface="Meiryo"/>
                        </a:rPr>
                        <a:t>DM100359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spc="-20" dirty="0">
                          <a:latin typeface="Meiryo"/>
                          <a:cs typeface="Meiryo"/>
                        </a:rPr>
                        <a:t>5,500</a:t>
                      </a:r>
                      <a:r>
                        <a:rPr sz="1200" spc="-50" dirty="0">
                          <a:latin typeface="Meiryo"/>
                          <a:cs typeface="Meiryo"/>
                        </a:rPr>
                        <a:t>円</a:t>
                      </a:r>
                      <a:endParaRPr sz="1200" dirty="0">
                        <a:latin typeface="Meiryo"/>
                        <a:cs typeface="Meiryo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Meiryo"/>
                          <a:cs typeface="Meiryo"/>
                        </a:rPr>
                        <a:t>7</a:t>
                      </a:r>
                      <a:r>
                        <a:rPr sz="900" dirty="0">
                          <a:latin typeface="Meiryo"/>
                          <a:cs typeface="Meiryo"/>
                        </a:rPr>
                        <a:t>個～</a:t>
                      </a:r>
                      <a:r>
                        <a:rPr sz="900" spc="-5" dirty="0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Meiryo"/>
                          <a:cs typeface="Meiryo"/>
                        </a:rPr>
                        <a:t>ラ・スクリヴェリア  ボールペン  </a:t>
                      </a:r>
                      <a:r>
                        <a:rPr sz="900" spc="-10" dirty="0">
                          <a:latin typeface="Meiryo"/>
                          <a:cs typeface="Meiryo"/>
                        </a:rPr>
                        <a:t>DM953001×1、保証規定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1137285">
                        <a:lnSpc>
                          <a:spcPct val="140000"/>
                        </a:lnSpc>
                        <a:spcBef>
                          <a:spcPts val="325"/>
                        </a:spcBef>
                      </a:pPr>
                      <a:r>
                        <a:rPr sz="900" spc="-5" dirty="0">
                          <a:latin typeface="Meiryo"/>
                          <a:cs typeface="Meiryo"/>
                        </a:rPr>
                        <a:t>ブラックＧＴ、ゴールドＧＴ、レッドＧＴ、ピンクＧＴ、ターコイズＧＴ、ブラックＣＴ、シルバーＣＴ、ブルーＣＴ／色指定可</a:t>
                      </a:r>
                      <a:endParaRPr sz="900" dirty="0">
                        <a:latin typeface="Meiryo"/>
                        <a:cs typeface="Meiry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20" dirty="0">
                          <a:latin typeface="Meiryo"/>
                          <a:cs typeface="Meiryo"/>
                        </a:rPr>
                        <a:t>本体：軸径</a:t>
                      </a:r>
                      <a:r>
                        <a:rPr sz="900" spc="-10" dirty="0">
                          <a:latin typeface="Meiryo"/>
                          <a:cs typeface="Meiryo"/>
                        </a:rPr>
                        <a:t>10mm×137mm</a:t>
                      </a:r>
                      <a:r>
                        <a:rPr sz="900" spc="-20" dirty="0">
                          <a:latin typeface="Meiryo"/>
                          <a:cs typeface="Meiryo"/>
                        </a:rPr>
                        <a:t>、化粧箱：</a:t>
                      </a:r>
                      <a:r>
                        <a:rPr sz="900" spc="-10" dirty="0">
                          <a:latin typeface="Meiryo"/>
                          <a:cs typeface="Meiryo"/>
                        </a:rPr>
                        <a:t>170×64×30mm</a:t>
                      </a:r>
                      <a:r>
                        <a:rPr sz="900" spc="-20" dirty="0">
                          <a:latin typeface="Meiryo"/>
                          <a:cs typeface="Meiryo"/>
                        </a:rPr>
                        <a:t>、重量：25g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20" dirty="0">
                          <a:latin typeface="Meiryo"/>
                          <a:cs typeface="Meiryo"/>
                        </a:rPr>
                        <a:t>日本製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000" b="1" spc="-3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dirty="0">
                          <a:latin typeface="Meiryo"/>
                          <a:cs typeface="Meiryo"/>
                        </a:rPr>
                        <a:t>アルミニウム（アルマイト加工</a:t>
                      </a:r>
                      <a:r>
                        <a:rPr sz="900" spc="-50" dirty="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5" dirty="0">
                          <a:latin typeface="Meiryo"/>
                          <a:cs typeface="Meiryo"/>
                        </a:rPr>
                        <a:t>化粧箱入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13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T="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Meiryo"/>
                          <a:cs typeface="Meiryo"/>
                        </a:rPr>
                        <a:t>※名入れ代は別途頂戴いたします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spc="-5" dirty="0">
                          <a:latin typeface="Meiryo"/>
                          <a:cs typeface="Meiryo"/>
                        </a:rPr>
                        <a:t>※印刷方法：パッド印刷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00" spc="-10" dirty="0">
                          <a:latin typeface="Meiryo"/>
                          <a:cs typeface="Meiryo"/>
                        </a:rPr>
                        <a:t>※名入れ箇所：本体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spc="-20" dirty="0">
                          <a:latin typeface="Meiryo"/>
                          <a:cs typeface="Meiryo"/>
                        </a:rPr>
                        <a:t>※名入れスペース：</a:t>
                      </a:r>
                      <a:r>
                        <a:rPr sz="900" spc="-10" dirty="0">
                          <a:latin typeface="Meiryo"/>
                          <a:cs typeface="Meiryo"/>
                        </a:rPr>
                        <a:t>5×35mm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15">
                <a:tc gridSpan="2">
                  <a:txBody>
                    <a:bodyPr/>
                    <a:lstStyle/>
                    <a:p>
                      <a:pPr marL="10071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Meiryo"/>
                          <a:cs typeface="Meiryo"/>
                        </a:rPr>
                        <a:t>在庫は流動的で、価格は暫定値です。決定前に必ず在庫確認と正式なお見積りをご依頼ください。</a:t>
                      </a:r>
                      <a:endParaRPr sz="900" dirty="0">
                        <a:latin typeface="Meiryo"/>
                        <a:cs typeface="Meiryo"/>
                      </a:endParaRPr>
                    </a:p>
                  </a:txBody>
                  <a:tcPr marL="0" marR="0" marT="47625" marB="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7075" y="7324344"/>
            <a:ext cx="10235565" cy="50800"/>
          </a:xfrm>
          <a:custGeom>
            <a:avLst/>
            <a:gdLst/>
            <a:ahLst/>
            <a:cxnLst/>
            <a:rect l="l" t="t" r="r" b="b"/>
            <a:pathLst>
              <a:path w="10235565" h="50800">
                <a:moveTo>
                  <a:pt x="10235184" y="0"/>
                </a:moveTo>
                <a:lnTo>
                  <a:pt x="0" y="0"/>
                </a:lnTo>
                <a:lnTo>
                  <a:pt x="0" y="50292"/>
                </a:lnTo>
                <a:lnTo>
                  <a:pt x="10235184" y="50292"/>
                </a:lnTo>
                <a:lnTo>
                  <a:pt x="102351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572510" algn="l"/>
              </a:tabLst>
            </a:pPr>
            <a:r>
              <a:rPr dirty="0"/>
              <a:t>提</a:t>
            </a:r>
            <a:r>
              <a:rPr spc="-180" dirty="0"/>
              <a:t> </a:t>
            </a:r>
            <a:r>
              <a:rPr dirty="0"/>
              <a:t>案</a:t>
            </a:r>
            <a:r>
              <a:rPr spc="-180" dirty="0"/>
              <a:t> </a:t>
            </a:r>
            <a:r>
              <a:rPr dirty="0"/>
              <a:t>書</a:t>
            </a:r>
            <a:r>
              <a:rPr spc="-180" dirty="0"/>
              <a:t> </a:t>
            </a:r>
            <a:r>
              <a:rPr spc="-50" dirty="0"/>
              <a:t>（</a:t>
            </a:r>
            <a:r>
              <a:rPr dirty="0"/>
              <a:t>	商</a:t>
            </a:r>
            <a:r>
              <a:rPr spc="-190" dirty="0"/>
              <a:t> </a:t>
            </a:r>
            <a:r>
              <a:rPr dirty="0"/>
              <a:t>品</a:t>
            </a:r>
            <a:r>
              <a:rPr spc="-180" dirty="0"/>
              <a:t> </a:t>
            </a:r>
            <a:r>
              <a:rPr dirty="0"/>
              <a:t>情</a:t>
            </a:r>
            <a:r>
              <a:rPr spc="-180" dirty="0"/>
              <a:t> </a:t>
            </a:r>
            <a:r>
              <a:rPr spc="-50" dirty="0"/>
              <a:t>報</a:t>
            </a:r>
            <a:r>
              <a:rPr dirty="0"/>
              <a:t>	</a:t>
            </a:r>
            <a:r>
              <a:rPr spc="-50" dirty="0"/>
              <a:t>）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944484" y="1778"/>
            <a:ext cx="2508885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2225" algn="ctr">
              <a:lnSpc>
                <a:spcPct val="100000"/>
              </a:lnSpc>
            </a:pPr>
            <a:r>
              <a:rPr sz="1400" spc="-5" dirty="0">
                <a:latin typeface="Meiryo"/>
                <a:cs typeface="Meiryo"/>
              </a:rPr>
              <a:t>(会社名</a:t>
            </a:r>
            <a:r>
              <a:rPr sz="1400" spc="-50" dirty="0">
                <a:latin typeface="Meiryo"/>
                <a:cs typeface="Meiryo"/>
              </a:rPr>
              <a:t>）</a:t>
            </a:r>
            <a:endParaRPr sz="1400" dirty="0">
              <a:latin typeface="Meiryo"/>
              <a:cs typeface="Meiryo"/>
            </a:endParaRPr>
          </a:p>
          <a:p>
            <a:pPr marL="22225" algn="ctr">
              <a:lnSpc>
                <a:spcPct val="100000"/>
              </a:lnSpc>
              <a:spcBef>
                <a:spcPts val="990"/>
              </a:spcBef>
            </a:pPr>
            <a:r>
              <a:rPr sz="1400" b="1" spc="-10" dirty="0">
                <a:latin typeface="Meiryo"/>
                <a:cs typeface="Meiryo"/>
              </a:rPr>
              <a:t>TEL：（</a:t>
            </a:r>
            <a:r>
              <a:rPr sz="1400" b="1" dirty="0">
                <a:latin typeface="Meiryo"/>
                <a:cs typeface="Meiryo"/>
              </a:rPr>
              <a:t>電話番号</a:t>
            </a:r>
            <a:r>
              <a:rPr sz="1400" b="1" spc="-50" dirty="0">
                <a:latin typeface="Meiryo"/>
                <a:cs typeface="Meiryo"/>
              </a:rPr>
              <a:t>）</a:t>
            </a:r>
            <a:endParaRPr sz="1400" dirty="0">
              <a:latin typeface="Meiryo"/>
              <a:cs typeface="Meiry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55441"/>
              </p:ext>
            </p:extLst>
          </p:nvPr>
        </p:nvGraphicFramePr>
        <p:xfrm>
          <a:off x="364616" y="694842"/>
          <a:ext cx="6752590" cy="6193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93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75"/>
                        </a:spcBef>
                        <a:tabLst>
                          <a:tab pos="1814195" algn="l"/>
                        </a:tabLst>
                      </a:pPr>
                      <a:r>
                        <a:rPr sz="1400" b="1" dirty="0">
                          <a:latin typeface="Meiryo"/>
                          <a:cs typeface="Meiryo"/>
                        </a:rPr>
                        <a:t>ラ・スクリヴェリ</a:t>
                      </a:r>
                      <a:r>
                        <a:rPr sz="1400" b="1" spc="-50" dirty="0">
                          <a:latin typeface="Meiryo"/>
                          <a:cs typeface="Meiryo"/>
                        </a:rPr>
                        <a:t>ア</a:t>
                      </a:r>
                      <a:r>
                        <a:rPr sz="1400" b="1" dirty="0">
                          <a:latin typeface="Meiryo"/>
                          <a:cs typeface="Meiryo"/>
                        </a:rPr>
                        <a:t>	ボールペ</a:t>
                      </a:r>
                      <a:r>
                        <a:rPr sz="1400" b="1" spc="-50" dirty="0">
                          <a:latin typeface="Meiryo"/>
                          <a:cs typeface="Meiryo"/>
                        </a:rPr>
                        <a:t>ン</a:t>
                      </a:r>
                      <a:endParaRPr sz="1400" dirty="0">
                        <a:latin typeface="Meiryo"/>
                        <a:cs typeface="Meiryo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b="1" spc="-10" dirty="0">
                          <a:latin typeface="Meiryo"/>
                          <a:cs typeface="Meiryo"/>
                        </a:rPr>
                        <a:t>DM953001</a:t>
                      </a:r>
                      <a:endParaRPr sz="1400" dirty="0">
                        <a:latin typeface="Meiryo"/>
                        <a:cs typeface="Meiryo"/>
                      </a:endParaRPr>
                    </a:p>
                  </a:txBody>
                  <a:tcPr marL="0" marR="0" marT="98425" marB="0">
                    <a:noFill/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200" b="1" spc="-5" dirty="0">
                          <a:latin typeface="Meiryo"/>
                          <a:cs typeface="Meiryo"/>
                        </a:rPr>
                        <a:t>メイドインジャパンの高品質とイタリアの</a:t>
                      </a:r>
                      <a:endParaRPr sz="1200" dirty="0">
                        <a:latin typeface="Meiryo"/>
                        <a:cs typeface="Meiryo"/>
                      </a:endParaRPr>
                    </a:p>
                    <a:p>
                      <a:pPr marL="40703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Meiryo"/>
                          <a:cs typeface="Meiryo"/>
                        </a:rPr>
                        <a:t>テイストが融合した回転式のボールペンです。</a:t>
                      </a:r>
                      <a:endParaRPr sz="1200" dirty="0">
                        <a:latin typeface="Meiryo"/>
                        <a:cs typeface="Meiryo"/>
                      </a:endParaRPr>
                    </a:p>
                  </a:txBody>
                  <a:tcPr marL="0" marR="0" marT="13589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264033" y="1328572"/>
            <a:ext cx="3910965" cy="2893695"/>
            <a:chOff x="264033" y="1328572"/>
            <a:chExt cx="3910965" cy="289369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1380" y="1513713"/>
              <a:ext cx="3423540" cy="270801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4033" y="1328572"/>
              <a:ext cx="930783" cy="966444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663" y="4295140"/>
            <a:ext cx="1445006" cy="144957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44698" y="4295140"/>
            <a:ext cx="1445005" cy="144957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663" y="5823343"/>
            <a:ext cx="1390132" cy="124369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44698" y="5823343"/>
            <a:ext cx="1444878" cy="1454022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136015" y="1363346"/>
            <a:ext cx="2000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QR</a:t>
            </a:r>
            <a:r>
              <a:rPr sz="800" spc="-5" dirty="0">
                <a:latin typeface="Yu Gothic"/>
                <a:cs typeface="Yu Gothic"/>
              </a:rPr>
              <a:t>コードから商品ページをご覧頂けます</a:t>
            </a:r>
            <a:endParaRPr sz="800" dirty="0">
              <a:latin typeface="Yu Gothic"/>
              <a:cs typeface="Yu Gothic"/>
            </a:endParaRPr>
          </a:p>
        </p:txBody>
      </p:sp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4616" y="1453896"/>
            <a:ext cx="637032" cy="6400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114</Words>
  <Application>Microsoft Office PowerPoint</Application>
  <PresentationFormat>ユーザー設定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Yu Gothic</vt:lpstr>
      <vt:lpstr>Calibri</vt:lpstr>
      <vt:lpstr>Times New Roman</vt:lpstr>
      <vt:lpstr>Office Theme</vt:lpstr>
      <vt:lpstr>提 案 書 （ 商 品 情 報 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 案 書 （ 商 品 情 報 ）</dc:title>
  <dc:creator>ogs11</dc:creator>
  <cp:lastModifiedBy>ogs.110.3910@outlook.jp</cp:lastModifiedBy>
  <cp:revision>1</cp:revision>
  <dcterms:created xsi:type="dcterms:W3CDTF">2023-12-04T02:55:36Z</dcterms:created>
  <dcterms:modified xsi:type="dcterms:W3CDTF">2023-12-04T05:27:44Z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2023-12-04T00:00:00Z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2023-12-04T00:00:00Z</vt:filetime>
  </property>
  <property fmtid="{D5CDD505-2E9C-101B-9397-08002B2CF9AE}" pid="5" name="Producer">
    <vt:lpwstr>Microsoft® Excel® 2019</vt:lpwstr>
  </property>
</Properties>
</file>