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18948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06044" y="755904"/>
          <a:ext cx="75069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9140"/>
                <a:gridCol w="4227195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モバイルバッテリー（CA）【</a:t>
                      </a:r>
                      <a:r>
                        <a:rPr dirty="0" sz="1200" spc="-10" b="1">
                          <a:latin typeface="メイリオ"/>
                          <a:cs typeface="メイリオ"/>
                        </a:rPr>
                        <a:t>PSE</a:t>
                      </a:r>
                      <a:r>
                        <a:rPr dirty="0" sz="1200" spc="-25" b="1">
                          <a:latin typeface="メイリオ"/>
                          <a:cs typeface="メイリオ"/>
                        </a:rPr>
                        <a:t>適合】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23850" marR="100965">
                        <a:lnSpc>
                          <a:spcPct val="137200"/>
                        </a:lnSpc>
                        <a:spcBef>
                          <a:spcPts val="785"/>
                        </a:spcBef>
                      </a:pP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コ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ン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パ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ク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ト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で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シ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ッ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ク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両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面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に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お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好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み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の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メ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ッ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セ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ー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ジ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や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イ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メ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ー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ジ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画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像</a:t>
                      </a:r>
                      <a:r>
                        <a:rPr dirty="0" sz="1000" spc="-50" b="1">
                          <a:latin typeface="メイリオ"/>
                          <a:cs typeface="メイリオ"/>
                        </a:rPr>
                        <a:t>を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写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真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印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刷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す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る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こ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と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が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可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能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な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カ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ラ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フ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ル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な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製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品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で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す</a:t>
                      </a:r>
                      <a:r>
                        <a:rPr dirty="0" sz="1000" spc="-50" b="1">
                          <a:latin typeface="メイリオ"/>
                          <a:cs typeface="メイリオ"/>
                        </a:rPr>
                        <a:t>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9969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39590" y="1534795"/>
          <a:ext cx="6158865" cy="5786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7959"/>
              </a:tblGrid>
              <a:tr h="39306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MB002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売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価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2028189" indent="-127000">
                        <a:lnSpc>
                          <a:spcPct val="137000"/>
                        </a:lnSpc>
                        <a:spcBef>
                          <a:spcPts val="20"/>
                        </a:spcBef>
                      </a:pPr>
                      <a:r>
                        <a:rPr dirty="0" sz="1000" spc="-10">
                          <a:latin typeface="メイリオ"/>
                          <a:cs typeface="メイリオ"/>
                        </a:rPr>
                        <a:t>※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価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格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は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為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替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の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影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響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に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よ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り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変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動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す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る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場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合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が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ご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ざ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い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ま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す</a:t>
                      </a:r>
                      <a:r>
                        <a:rPr dirty="0" sz="1000" spc="-50">
                          <a:latin typeface="メイリオ"/>
                          <a:cs typeface="メイリオ"/>
                        </a:rPr>
                        <a:t>。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最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新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の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価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格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は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見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積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依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頼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ま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た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は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お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問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合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わ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せ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下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さ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い</a:t>
                      </a:r>
                      <a:r>
                        <a:rPr dirty="0" sz="1000" spc="-50">
                          <a:latin typeface="メイリオ"/>
                          <a:cs typeface="メイリオ"/>
                        </a:rPr>
                        <a:t>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文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可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能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25個単位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ッ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ト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内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モバイルバッテリー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（CA）×１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、マイクロ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USB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充電用ケーブル、ユーザーマニュアル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ホワイト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イ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本体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：96×62×7mm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、重量：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60g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利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用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可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能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容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量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2600mAh、5000mAh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74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9306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ッ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ケ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ー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クラフトボックス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1039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入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※印刷方法：フルカラー画像印刷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※名入れ箇所：本体前面、背面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※名入れスペース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：96mm×62mm（前面、背面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※こちらの商品は、名入れ専用商品です。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名入れなしでの、ご対応は致しかねますのでご了承下さい。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1124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※PSE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技術基準に適合しています。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※入力: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5V/1A,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 出力: 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5V/1A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※バッテリーの種類: リチウムイオン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※フル充電所要時間: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3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時間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※名入れ印刷について： 表面と裏面を異なる仕様で印刷することも可能です。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（追加料金不要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2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06044" y="7307580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6746" y="0"/>
                </a:moveTo>
                <a:lnTo>
                  <a:pt x="0" y="0"/>
                </a:lnTo>
                <a:lnTo>
                  <a:pt x="0" y="47243"/>
                </a:lnTo>
                <a:lnTo>
                  <a:pt x="10286746" y="47243"/>
                </a:lnTo>
                <a:lnTo>
                  <a:pt x="102867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54568" y="190754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22504" y="1423441"/>
            <a:ext cx="3975100" cy="2858770"/>
            <a:chOff x="222504" y="1423441"/>
            <a:chExt cx="3975100" cy="285877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1744" y="2165216"/>
              <a:ext cx="3745382" cy="2116842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504" y="1423441"/>
              <a:ext cx="926591" cy="927201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072692" y="1529588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3232" y="4379849"/>
            <a:ext cx="1394460" cy="134112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05836" y="4379849"/>
            <a:ext cx="1394460" cy="134112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3232" y="5844616"/>
            <a:ext cx="1360448" cy="118292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05836" y="5844616"/>
            <a:ext cx="1394460" cy="1347216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0708" y="1552905"/>
            <a:ext cx="607237" cy="5859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2022-12-06T07:33:48Z</dcterms:created>
  <dcterms:modified xsi:type="dcterms:W3CDTF">2022-12-06T07:33:48Z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2022-12-06T00:00:00Z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2022-12-06T00:00:00Z</vt:filetime>
  </property>
  <property fmtid="{D5CDD505-2E9C-101B-9397-08002B2CF9AE}" pid="5" name="Producer">
    <vt:lpwstr>Microsoft® Excel® for Microsoft 365</vt:lpwstr>
  </property>
</Properties>
</file>