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96672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06044" y="833628"/>
          <a:ext cx="75831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6375"/>
                <a:gridCol w="4759959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ワイヤレス充電器</a:t>
                      </a:r>
                      <a:r>
                        <a:rPr dirty="0" sz="1200" spc="-20" b="1">
                          <a:latin typeface="メイリオ"/>
                          <a:cs typeface="メイリオ"/>
                        </a:rPr>
                        <a:t>（FO）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860425" marR="389255">
                        <a:lnSpc>
                          <a:spcPct val="136800"/>
                        </a:lnSpc>
                        <a:spcBef>
                          <a:spcPts val="405"/>
                        </a:spcBef>
                      </a:pPr>
                      <a:r>
                        <a:rPr dirty="0" sz="1200" spc="-10" b="1">
                          <a:latin typeface="メイリオ"/>
                          <a:cs typeface="メイリオ"/>
                        </a:rPr>
                        <a:t>FSC</a:t>
                      </a:r>
                      <a:r>
                        <a:rPr dirty="0" sz="1200" spc="-5" b="1">
                          <a:latin typeface="メイリオ"/>
                          <a:cs typeface="メイリオ"/>
                        </a:rPr>
                        <a:t>認証を受けたなめらかなメープルウッド素材のワイヤレス充電器です。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5143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39590" y="1612519"/>
          <a:ext cx="6235065" cy="5629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7959"/>
              </a:tblGrid>
              <a:tr h="478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MB013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2028189" indent="-127000">
                        <a:lnSpc>
                          <a:spcPct val="137000"/>
                        </a:lnSpc>
                        <a:spcBef>
                          <a:spcPts val="200"/>
                        </a:spcBef>
                      </a:pPr>
                      <a:r>
                        <a:rPr dirty="0" sz="1000" spc="-15">
                          <a:latin typeface="メイリオ"/>
                          <a:cs typeface="メイリオ"/>
                        </a:rPr>
                        <a:t>※価格は為替の影響により変動する場合がございます。最新の価格は見積依頼またはお問合わせ下さい。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25個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～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ワイヤレス充電器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（FO）×１、マイクロUSB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充電用ケーブル、取扱説明書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ライトウッド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本体：90×90×9.7mm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、重量：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70g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9CCFF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最短納期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3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週間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9CCFF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78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クラフトボックス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※印刷方法：スクリーン印刷 / レーザー彫刻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※名入れ箇所：上面エリア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※名入れスペース：78mm×78mm（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スクリーン印刷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1715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70mm×70mm（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レーザー彫刻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78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※一部の機種には対応しておりませんので、ご注意ください。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2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06044" y="7228332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6746" y="0"/>
                </a:moveTo>
                <a:lnTo>
                  <a:pt x="0" y="0"/>
                </a:lnTo>
                <a:lnTo>
                  <a:pt x="0" y="47243"/>
                </a:lnTo>
                <a:lnTo>
                  <a:pt x="10286746" y="47243"/>
                </a:lnTo>
                <a:lnTo>
                  <a:pt x="102867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54568" y="268478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232" y="5774956"/>
            <a:ext cx="1243694" cy="1319763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814" y="4709466"/>
            <a:ext cx="1394707" cy="695766"/>
          </a:xfrm>
          <a:prstGeom prst="rect">
            <a:avLst/>
          </a:prstGeom>
        </p:spPr>
      </p:pic>
      <p:grpSp>
        <p:nvGrpSpPr>
          <p:cNvPr id="9" name="object 9" descr=""/>
          <p:cNvGrpSpPr/>
          <p:nvPr/>
        </p:nvGrpSpPr>
        <p:grpSpPr>
          <a:xfrm>
            <a:off x="222504" y="1501165"/>
            <a:ext cx="3979545" cy="5657850"/>
            <a:chOff x="222504" y="1501165"/>
            <a:chExt cx="3979545" cy="5657850"/>
          </a:xfrm>
        </p:grpSpPr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7012" y="1612392"/>
              <a:ext cx="3724655" cy="269621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5836" y="5774956"/>
              <a:ext cx="1429765" cy="1383918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5836" y="4343273"/>
              <a:ext cx="1429639" cy="1396111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2504" y="1501165"/>
              <a:ext cx="926591" cy="921486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1072692" y="1607007"/>
            <a:ext cx="20008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QR</a:t>
            </a:r>
            <a:r>
              <a:rPr dirty="0" sz="800" spc="-5">
                <a:solidFill>
                  <a:srgbClr val="FFFFFF"/>
                </a:solidFill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8802" y="1626870"/>
            <a:ext cx="600075" cy="585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2023-10-31T02:59:10Z</dcterms:created>
  <dcterms:modified xsi:type="dcterms:W3CDTF">2023-10-31T02:59:10Z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2023-10-31T00:00:00Z</vt:filetime>
  </property>
  <property fmtid="{D5CDD505-2E9C-101B-9397-08002B2CF9AE}" pid="5" name="Producer">
    <vt:lpwstr>Microsoft® Excel® for Microsoft 365</vt:lpwstr>
  </property>
</Properties>
</file>