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2761" y="237236"/>
            <a:ext cx="3848735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205739" y="774192"/>
          <a:ext cx="7583170" cy="69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4330"/>
                <a:gridCol w="4612640"/>
              </a:tblGrid>
              <a:tr h="697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メイリオ"/>
                          <a:cs typeface="メイリオ"/>
                        </a:rPr>
                        <a:t>ワイヤレス充電器</a:t>
                      </a:r>
                      <a:r>
                        <a:rPr dirty="0" sz="1400" spc="-20" b="1">
                          <a:latin typeface="メイリオ"/>
                          <a:cs typeface="メイリオ"/>
                        </a:rPr>
                        <a:t>（LO）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21590">
                    <a:lnT w="57150">
                      <a:solidFill>
                        <a:srgbClr val="5B9BD4"/>
                      </a:solidFill>
                      <a:prstDash val="solid"/>
                    </a:lnT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713740" marR="233679">
                        <a:lnSpc>
                          <a:spcPct val="136700"/>
                        </a:lnSpc>
                        <a:spcBef>
                          <a:spcPts val="405"/>
                        </a:spcBef>
                      </a:pPr>
                      <a:r>
                        <a:rPr dirty="0" sz="1200" spc="-5" b="1">
                          <a:latin typeface="メイリオ"/>
                          <a:cs typeface="メイリオ"/>
                        </a:rPr>
                        <a:t>滑らかな光沢が美しい、スリムで軽く持ち運び便利なワイヤレス充電器です。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51435">
                    <a:lnT w="57150">
                      <a:solidFill>
                        <a:srgbClr val="5B9BD4"/>
                      </a:solidFill>
                      <a:prstDash val="solid"/>
                    </a:lnT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4339335" y="1553083"/>
          <a:ext cx="6235065" cy="5750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5268595"/>
              </a:tblGrid>
              <a:tr h="37465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MB014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4945" marR="2028825" indent="-127000">
                        <a:lnSpc>
                          <a:spcPct val="138000"/>
                        </a:lnSpc>
                        <a:spcBef>
                          <a:spcPts val="150"/>
                        </a:spcBef>
                      </a:pPr>
                      <a:r>
                        <a:rPr dirty="0" sz="1000" spc="-15">
                          <a:latin typeface="メイリオ"/>
                          <a:cs typeface="メイリオ"/>
                        </a:rPr>
                        <a:t>※価格は為替の影響により変動する場合がございます。最新の価格は見積依頼またはお問合わせ下さい。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7879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4160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10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</a:t>
                      </a:r>
                      <a:r>
                        <a:rPr dirty="0" sz="900" spc="-50">
                          <a:latin typeface="メイリオ"/>
                          <a:cs typeface="メイリオ"/>
                        </a:rPr>
                        <a:t>～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409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ワイヤレス充電器×1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、マイクロ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USB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充電用ケーブル、取扱説明書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600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 marR="2259330">
                        <a:lnSpc>
                          <a:spcPct val="140000"/>
                        </a:lnSpc>
                        <a:spcBef>
                          <a:spcPts val="480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ブラック、リフレックスブルー、グリーン、イエロー、オレンジ、レッド、ローダミンレッド、ホワイト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409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90×90×7.3mm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、重量：55g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最短納期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409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3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週間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クラフトボックス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1151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※印刷方法：フルカラー印刷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※名入れ箇所：上面エリア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※名入れスペース：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Φ65mm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※こちらの商品は、名入れ専用商品です。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名入れなしでの、ご対応は致しかねますのでご了承下さい。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備考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409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※一部の機種には対応しておりませんので、ご注意ください。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5720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 descr=""/>
          <p:cNvSpPr/>
          <p:nvPr/>
        </p:nvSpPr>
        <p:spPr>
          <a:xfrm>
            <a:off x="205740" y="7289292"/>
            <a:ext cx="10287000" cy="47625"/>
          </a:xfrm>
          <a:custGeom>
            <a:avLst/>
            <a:gdLst/>
            <a:ahLst/>
            <a:cxnLst/>
            <a:rect l="l" t="t" r="r" b="b"/>
            <a:pathLst>
              <a:path w="10287000" h="47625">
                <a:moveTo>
                  <a:pt x="10287000" y="0"/>
                </a:moveTo>
                <a:lnTo>
                  <a:pt x="0" y="0"/>
                </a:lnTo>
                <a:lnTo>
                  <a:pt x="0" y="47244"/>
                </a:lnTo>
                <a:lnTo>
                  <a:pt x="10287000" y="47244"/>
                </a:lnTo>
                <a:lnTo>
                  <a:pt x="102870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7680" algn="l"/>
                <a:tab pos="3504565" algn="l"/>
              </a:tabLst>
            </a:pPr>
            <a:r>
              <a:rPr dirty="0" spc="610"/>
              <a:t>提案</a:t>
            </a:r>
            <a:r>
              <a:rPr dirty="0" spc="620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620"/>
              <a:t>商</a:t>
            </a:r>
            <a:r>
              <a:rPr dirty="0" spc="610"/>
              <a:t>品</a:t>
            </a:r>
            <a:r>
              <a:rPr dirty="0" spc="620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854568" y="209042"/>
            <a:ext cx="2629535" cy="128587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222504" y="1441729"/>
            <a:ext cx="3856990" cy="2630805"/>
            <a:chOff x="222504" y="1441729"/>
            <a:chExt cx="3856990" cy="2630805"/>
          </a:xfrm>
        </p:grpSpPr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7808" y="2072365"/>
              <a:ext cx="3511070" cy="1999561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2504" y="1441729"/>
              <a:ext cx="926591" cy="919962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613232" y="4294886"/>
            <a:ext cx="1431290" cy="2745740"/>
            <a:chOff x="613232" y="4294886"/>
            <a:chExt cx="1431290" cy="2745740"/>
          </a:xfrm>
        </p:grpSpPr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3232" y="4294886"/>
              <a:ext cx="1431163" cy="1389252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3232" y="5721235"/>
              <a:ext cx="1243694" cy="1319029"/>
            </a:xfrm>
            <a:prstGeom prst="rect">
              <a:avLst/>
            </a:prstGeom>
          </p:spPr>
        </p:pic>
      </p:grpSp>
      <p:grpSp>
        <p:nvGrpSpPr>
          <p:cNvPr id="13" name="object 13" descr=""/>
          <p:cNvGrpSpPr/>
          <p:nvPr/>
        </p:nvGrpSpPr>
        <p:grpSpPr>
          <a:xfrm>
            <a:off x="2505836" y="4294886"/>
            <a:ext cx="1430020" cy="2814320"/>
            <a:chOff x="2505836" y="4294886"/>
            <a:chExt cx="1430020" cy="2814320"/>
          </a:xfrm>
        </p:grpSpPr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5836" y="4294886"/>
              <a:ext cx="1429639" cy="1389252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05836" y="5721235"/>
              <a:ext cx="1429639" cy="1387729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/>
          <p:nvPr/>
        </p:nvSpPr>
        <p:spPr>
          <a:xfrm>
            <a:off x="1072388" y="1547876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QR</a:t>
            </a:r>
            <a:r>
              <a:rPr dirty="0" sz="800" spc="-5"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36041" y="1567434"/>
            <a:ext cx="600075" cy="5859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hara</dc:creator>
  <dcterms:created xsi:type="dcterms:W3CDTF">2024-09-13T08:44:59Z</dcterms:created>
  <dcterms:modified xsi:type="dcterms:W3CDTF">2024-09-13T08:44:59Z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2024-09-13T00:00:00Z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2024-09-13T00:00:00Z</vt:filetime>
  </property>
  <property fmtid="{D5CDD505-2E9C-101B-9397-08002B2CF9AE}" pid="5" name="Producer">
    <vt:lpwstr>Microsoft® Excel® for Microsoft 365</vt:lpwstr>
  </property>
</Properties>
</file>