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5517" y="119887"/>
            <a:ext cx="3916679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158495" y="669036"/>
          <a:ext cx="7649845" cy="73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5120"/>
                <a:gridCol w="4708525"/>
              </a:tblGrid>
              <a:tr h="730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25" b="1">
                          <a:latin typeface="Meiryo"/>
                          <a:cs typeface="Meiryo"/>
                        </a:rPr>
                        <a:t>ワイヤレス充電器</a:t>
                      </a:r>
                      <a:r>
                        <a:rPr dirty="0" sz="1200" spc="-10" b="1">
                          <a:latin typeface="Meiryo"/>
                          <a:cs typeface="Meiryo"/>
                        </a:rPr>
                        <a:t>（STAN）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8509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772795" marR="269875">
                        <a:lnSpc>
                          <a:spcPct val="136700"/>
                        </a:lnSpc>
                        <a:spcBef>
                          <a:spcPts val="540"/>
                        </a:spcBef>
                      </a:pPr>
                      <a:r>
                        <a:rPr dirty="0" sz="1200" spc="-5" b="1">
                          <a:latin typeface="Meiryo"/>
                          <a:cs typeface="Meiryo"/>
                        </a:rPr>
                        <a:t>滑らかな光沢が美しい、スリムで軽く持ち運び便利なワイヤレス充電器です。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6858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24095" y="1484503"/>
          <a:ext cx="6299200" cy="5946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7094"/>
                <a:gridCol w="5323839"/>
              </a:tblGrid>
              <a:tr h="45212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MB016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4945" marR="2083435" indent="-127000">
                        <a:lnSpc>
                          <a:spcPct val="138000"/>
                        </a:lnSpc>
                        <a:spcBef>
                          <a:spcPts val="345"/>
                        </a:spcBef>
                      </a:pPr>
                      <a:r>
                        <a:rPr dirty="0" sz="1000" spc="-15">
                          <a:latin typeface="Meiryo"/>
                          <a:cs typeface="Meiryo"/>
                        </a:rPr>
                        <a:t>※価格は為替の影響により変動する場合がございます。最新の価格は見積依頼またはお問合わせ下さい。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25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個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～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ワイヤレス充電器×1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、マイクロ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USB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充電用ケーブル、取扱説明書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ブラック、ホワイト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5275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本体：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145×76×11mm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、重量：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116.5g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最短納期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3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週間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7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クラフトボックス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10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※印刷方法：フルカラー印刷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※名入れ箇所：上面エリア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72mm×141mm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※こちらの商品は、名入れ専用商品です。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2952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名入れなしでの、ご対応は致しかねますのでご了承下さい。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829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※デバイスはQi（ワイヤレス給電）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対応のモデルに限ります。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※スタンドは取り外し可能。立て掛けても平らにしても使用できます。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59715">
                <a:tc gridSpan="2">
                  <a:txBody>
                    <a:bodyPr/>
                    <a:lstStyle/>
                    <a:p>
                      <a:pPr marL="11550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Meiryo"/>
                          <a:cs typeface="Meiryo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47625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158495" y="7417307"/>
            <a:ext cx="10383520" cy="50800"/>
          </a:xfrm>
          <a:custGeom>
            <a:avLst/>
            <a:gdLst/>
            <a:ahLst/>
            <a:cxnLst/>
            <a:rect l="l" t="t" r="r" b="b"/>
            <a:pathLst>
              <a:path w="10383520" h="50800">
                <a:moveTo>
                  <a:pt x="10383012" y="0"/>
                </a:moveTo>
                <a:lnTo>
                  <a:pt x="0" y="0"/>
                </a:lnTo>
                <a:lnTo>
                  <a:pt x="0" y="50291"/>
                </a:lnTo>
                <a:lnTo>
                  <a:pt x="10383012" y="50291"/>
                </a:lnTo>
                <a:lnTo>
                  <a:pt x="10383012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2605" algn="l"/>
                <a:tab pos="3572510" algn="l"/>
              </a:tabLst>
            </a:pPr>
            <a:r>
              <a:rPr dirty="0"/>
              <a:t>提</a:t>
            </a:r>
            <a:r>
              <a:rPr dirty="0" spc="-180"/>
              <a:t> </a:t>
            </a:r>
            <a:r>
              <a:rPr dirty="0"/>
              <a:t>案</a:t>
            </a:r>
            <a:r>
              <a:rPr dirty="0" spc="-180"/>
              <a:t> </a:t>
            </a:r>
            <a:r>
              <a:rPr dirty="0"/>
              <a:t>書</a:t>
            </a:r>
            <a:r>
              <a:rPr dirty="0" spc="-180"/>
              <a:t> </a:t>
            </a:r>
            <a:r>
              <a:rPr dirty="0" spc="-50"/>
              <a:t>（</a:t>
            </a:r>
            <a:r>
              <a:rPr dirty="0"/>
              <a:t>	商</a:t>
            </a:r>
            <a:r>
              <a:rPr dirty="0" spc="-190"/>
              <a:t> </a:t>
            </a:r>
            <a:r>
              <a:rPr dirty="0"/>
              <a:t>品</a:t>
            </a:r>
            <a:r>
              <a:rPr dirty="0" spc="-180"/>
              <a:t> </a:t>
            </a:r>
            <a:r>
              <a:rPr dirty="0"/>
              <a:t>情</a:t>
            </a:r>
            <a:r>
              <a:rPr dirty="0" spc="-180"/>
              <a:t> 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75905" y="79502"/>
            <a:ext cx="2656840" cy="134429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1123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8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9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425119" y="1464945"/>
            <a:ext cx="3908425" cy="3012440"/>
            <a:chOff x="425119" y="1464945"/>
            <a:chExt cx="3908425" cy="3012440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5119" y="1464945"/>
              <a:ext cx="3792474" cy="2863596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3904" y="3448685"/>
              <a:ext cx="1029080" cy="1028699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1381505" y="3910329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QR</a:t>
            </a:r>
            <a:r>
              <a:rPr dirty="0" sz="800" spc="-5">
                <a:solidFill>
                  <a:srgbClr val="FFFFFF"/>
                </a:solidFill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564083" y="3651377"/>
            <a:ext cx="3558540" cy="3649345"/>
            <a:chOff x="564083" y="3651377"/>
            <a:chExt cx="3558540" cy="3649345"/>
          </a:xfrm>
        </p:grpSpPr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4083" y="4356481"/>
              <a:ext cx="1445006" cy="1451102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76119" y="4356481"/>
              <a:ext cx="1445006" cy="1451102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4083" y="5846203"/>
              <a:ext cx="1353549" cy="1390009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76119" y="5846203"/>
              <a:ext cx="1445006" cy="1454023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14217" y="3651377"/>
              <a:ext cx="608076" cy="6096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ogs11</dc:creator>
  <dcterms:created xsi:type="dcterms:W3CDTF">2023-10-31T02:08:36Z</dcterms:created>
  <dcterms:modified xsi:type="dcterms:W3CDTF">2023-10-31T02:08:36Z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2023-10-31T00:00:00Z</vt:filetime>
  </property>
  <property fmtid="{D5CDD505-2E9C-101B-9397-08002B2CF9AE}" pid="3" name="Creator">
    <vt:lpwstr>Microsoft® Excel® 2019</vt:lpwstr>
  </property>
  <property fmtid="{D5CDD505-2E9C-101B-9397-08002B2CF9AE}" pid="4" name="LastSaved">
    <vt:filetime>2023-10-31T00:00:00Z</vt:filetime>
  </property>
  <property fmtid="{D5CDD505-2E9C-101B-9397-08002B2CF9AE}" pid="5" name="Producer">
    <vt:lpwstr>Microsoft® Excel® 2019</vt:lpwstr>
  </property>
</Properties>
</file>