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2761" y="223520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205739" y="760476"/>
          <a:ext cx="7583170" cy="697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7075"/>
                <a:gridCol w="4239895"/>
              </a:tblGrid>
              <a:tr h="6978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1200" spc="-25" b="1">
                          <a:latin typeface="メイリオ"/>
                          <a:cs typeface="メイリオ"/>
                        </a:rPr>
                        <a:t>ソーラーバッテリー</a:t>
                      </a:r>
                      <a:r>
                        <a:rPr dirty="0" sz="1200" spc="-20" b="1">
                          <a:latin typeface="メイリオ"/>
                          <a:cs typeface="メイリオ"/>
                        </a:rPr>
                        <a:t>（SL）</a:t>
                      </a:r>
                      <a:r>
                        <a:rPr dirty="0" sz="1200" spc="-25" b="1">
                          <a:latin typeface="メイリオ"/>
                          <a:cs typeface="メイリオ"/>
                        </a:rPr>
                        <a:t>【</a:t>
                      </a:r>
                      <a:r>
                        <a:rPr dirty="0" sz="1200" spc="-20" b="1">
                          <a:latin typeface="メイリオ"/>
                          <a:cs typeface="メイリオ"/>
                        </a:rPr>
                        <a:t>PSE</a:t>
                      </a:r>
                      <a:r>
                        <a:rPr dirty="0" sz="1200" spc="-35" b="1">
                          <a:latin typeface="メイリオ"/>
                          <a:cs typeface="メイリオ"/>
                        </a:rPr>
                        <a:t>適合】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68580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335915" marR="100965">
                        <a:lnSpc>
                          <a:spcPct val="138000"/>
                        </a:lnSpc>
                        <a:spcBef>
                          <a:spcPts val="775"/>
                        </a:spcBef>
                      </a:pPr>
                      <a:r>
                        <a:rPr dirty="0" sz="1000" spc="-15" b="1">
                          <a:latin typeface="メイリオ"/>
                          <a:cs typeface="メイリオ"/>
                        </a:rPr>
                        <a:t>前面は大きく名入れできる印刷エリアを備え、裏面はソーラーパネルを装備しています。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98425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4339335" y="1539367"/>
          <a:ext cx="6235065" cy="5777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5268595"/>
              </a:tblGrid>
              <a:tr h="393065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ID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9842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400" spc="-10">
                          <a:latin typeface="メイリオ"/>
                          <a:cs typeface="メイリオ"/>
                        </a:rPr>
                        <a:t>MB026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6286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525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販売価格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94945" marR="2028825" indent="-127000">
                        <a:lnSpc>
                          <a:spcPct val="138000"/>
                        </a:lnSpc>
                        <a:spcBef>
                          <a:spcPts val="5"/>
                        </a:spcBef>
                      </a:pPr>
                      <a:r>
                        <a:rPr dirty="0" sz="1000" spc="-15">
                          <a:latin typeface="メイリオ"/>
                          <a:cs typeface="メイリオ"/>
                        </a:rPr>
                        <a:t>※価格は為替の影響により変動する場合がございます。最新の価格は見積依頼またはお問合わせ下さい。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注文可能数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079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25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個単位  単位未満の注文不可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174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セット内容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モバイルバッテリー（SL）×１、Lightning</a:t>
                      </a:r>
                      <a:r>
                        <a:rPr dirty="0" sz="900" spc="45"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＆USB-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C アダプタ、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USB-C充電用ケーブル、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ユーザーマニュアル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色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028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ホワイト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サイズ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dirty="0" sz="900" spc="-20">
                          <a:latin typeface="メイリオ"/>
                          <a:cs typeface="メイリオ"/>
                        </a:rPr>
                        <a:t>本体：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96.4×62.2×9.3mm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、重量：77g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174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利用可能容量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2600mAh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174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3930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パッケージ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9842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クラフトボックス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079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10394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※印刷方法：フルカラー画像印刷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※名入れ箇所：本体前面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20">
                          <a:latin typeface="メイリオ"/>
                          <a:cs typeface="メイリオ"/>
                        </a:rPr>
                        <a:t>※名入れスペース：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96mm×62mm（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前面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）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※こちらの商品は、名入れ専用商品です。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7653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名入れなしでの、ご対応は致しかねますのでご了承下さい。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1124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備考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※PSE</a:t>
                      </a:r>
                      <a:r>
                        <a:rPr dirty="0" sz="900" spc="-5">
                          <a:latin typeface="メイリオ"/>
                          <a:cs typeface="メイリオ"/>
                        </a:rPr>
                        <a:t>技術基準に適合しています。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※入力: 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5V/1A</a:t>
                      </a:r>
                      <a:r>
                        <a:rPr dirty="0" sz="900" spc="-15">
                          <a:latin typeface="メイリオ"/>
                          <a:cs typeface="メイリオ"/>
                        </a:rPr>
                        <a:t>, 出力: 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5V/1A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※バッテリーの種類: リチウムイオン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※フル充電所要時間: 3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時間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247650">
                <a:tc gridSpan="2">
                  <a:txBody>
                    <a:bodyPr/>
                    <a:lstStyle/>
                    <a:p>
                      <a:pPr marL="109093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900" spc="-5">
                          <a:solidFill>
                            <a:srgbClr val="FF0000"/>
                          </a:solidFill>
                          <a:latin typeface="メイリオ"/>
                          <a:cs typeface="メイリオ"/>
                        </a:rPr>
                        <a:t>在庫は流動的で、価格は暫定値です。決定前に必ず在庫確認と正式なお見積りをご依頼ください。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5720">
                    <a:lnT w="12700">
                      <a:solidFill>
                        <a:srgbClr val="9BC2E6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 descr=""/>
          <p:cNvSpPr/>
          <p:nvPr/>
        </p:nvSpPr>
        <p:spPr>
          <a:xfrm>
            <a:off x="205740" y="7303008"/>
            <a:ext cx="10287000" cy="47625"/>
          </a:xfrm>
          <a:custGeom>
            <a:avLst/>
            <a:gdLst/>
            <a:ahLst/>
            <a:cxnLst/>
            <a:rect l="l" t="t" r="r" b="b"/>
            <a:pathLst>
              <a:path w="10287000" h="47625">
                <a:moveTo>
                  <a:pt x="10287000" y="0"/>
                </a:moveTo>
                <a:lnTo>
                  <a:pt x="0" y="0"/>
                </a:lnTo>
                <a:lnTo>
                  <a:pt x="0" y="47243"/>
                </a:lnTo>
                <a:lnTo>
                  <a:pt x="10287000" y="47243"/>
                </a:lnTo>
                <a:lnTo>
                  <a:pt x="1028700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7680" algn="l"/>
                <a:tab pos="3504565" algn="l"/>
              </a:tabLst>
            </a:pPr>
            <a:r>
              <a:rPr dirty="0" spc="610"/>
              <a:t>提案</a:t>
            </a:r>
            <a:r>
              <a:rPr dirty="0" spc="62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20"/>
              <a:t>商</a:t>
            </a:r>
            <a:r>
              <a:rPr dirty="0" spc="610"/>
              <a:t>品</a:t>
            </a:r>
            <a:r>
              <a:rPr dirty="0" spc="62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7854568" y="195326"/>
            <a:ext cx="2629535" cy="128587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9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 spc="-5">
                <a:latin typeface="メイリオ"/>
                <a:cs typeface="メイリオ"/>
              </a:rPr>
              <a:t>(会社名</a:t>
            </a:r>
            <a:r>
              <a:rPr dirty="0" sz="1400" spc="-50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  <a:p>
            <a:pPr algn="ctr" marL="20320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メイリオ"/>
                <a:cs typeface="メイリオ"/>
              </a:rPr>
              <a:t>TEL：（</a:t>
            </a:r>
            <a:r>
              <a:rPr dirty="0" sz="1400" b="1">
                <a:latin typeface="メイリオ"/>
                <a:cs typeface="メイリオ"/>
              </a:rPr>
              <a:t>電話番号</a:t>
            </a:r>
            <a:r>
              <a:rPr dirty="0" sz="1400" spc="-50" b="1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</p:txBody>
      </p:sp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3172" y="1446695"/>
            <a:ext cx="1017841" cy="1020787"/>
          </a:xfrm>
          <a:prstGeom prst="rect">
            <a:avLst/>
          </a:prstGeom>
        </p:spPr>
      </p:pic>
      <p:sp>
        <p:nvSpPr>
          <p:cNvPr id="8" name="object 8" descr=""/>
          <p:cNvSpPr txBox="1"/>
          <p:nvPr/>
        </p:nvSpPr>
        <p:spPr>
          <a:xfrm>
            <a:off x="1101344" y="1459484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游ゴシック"/>
                <a:cs typeface="游ゴシック"/>
              </a:rPr>
              <a:t>コードから商品ページをご覧頂けます</a:t>
            </a:r>
            <a:endParaRPr sz="800">
              <a:latin typeface="游ゴシック"/>
              <a:cs typeface="游ゴシック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330708" y="1566672"/>
            <a:ext cx="3627120" cy="2685415"/>
            <a:chOff x="330708" y="1566672"/>
            <a:chExt cx="3627120" cy="2685415"/>
          </a:xfrm>
        </p:grpSpPr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75588" y="1670304"/>
              <a:ext cx="2682240" cy="2581655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30708" y="1566672"/>
              <a:ext cx="720852" cy="694944"/>
            </a:xfrm>
            <a:prstGeom prst="rect">
              <a:avLst/>
            </a:prstGeom>
          </p:spPr>
        </p:pic>
      </p:grpSp>
      <p:pic>
        <p:nvPicPr>
          <p:cNvPr id="12" name="object 12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505836" y="4384294"/>
            <a:ext cx="1447546" cy="1392809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13232" y="5849251"/>
            <a:ext cx="1227447" cy="1217759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505836" y="5849251"/>
            <a:ext cx="1447546" cy="1398777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13232" y="4384294"/>
            <a:ext cx="1449070" cy="139280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hara</dc:creator>
  <dcterms:created xsi:type="dcterms:W3CDTF">2024-04-02T07:07:05Z</dcterms:created>
  <dcterms:modified xsi:type="dcterms:W3CDTF">2024-04-02T07:07:05Z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2024-04-02T00:00:00Z</vt:filetime>
  </property>
  <property fmtid="{D5CDD505-2E9C-101B-9397-08002B2CF9AE}" pid="5" name="Producer">
    <vt:lpwstr>Microsoft® Excel® for Microsoft 365</vt:lpwstr>
  </property>
</Properties>
</file>