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11111"/>
            <a:ext cx="7359650" cy="46355"/>
          </a:xfrm>
          <a:custGeom>
            <a:avLst/>
            <a:gdLst/>
            <a:ahLst/>
            <a:cxnLst/>
            <a:rect l="l" t="t" r="r" b="b"/>
            <a:pathLst>
              <a:path w="7359650" h="46354">
                <a:moveTo>
                  <a:pt x="0" y="45732"/>
                </a:moveTo>
                <a:lnTo>
                  <a:pt x="7359383" y="45732"/>
                </a:lnTo>
                <a:lnTo>
                  <a:pt x="7359383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74236" y="656844"/>
            <a:ext cx="7359650" cy="675640"/>
          </a:xfrm>
          <a:custGeom>
            <a:avLst/>
            <a:gdLst/>
            <a:ahLst/>
            <a:cxnLst/>
            <a:rect l="l" t="t" r="r" b="b"/>
            <a:pathLst>
              <a:path w="7359650" h="675640">
                <a:moveTo>
                  <a:pt x="7359383" y="0"/>
                </a:moveTo>
                <a:lnTo>
                  <a:pt x="0" y="0"/>
                </a:lnTo>
                <a:lnTo>
                  <a:pt x="0" y="675132"/>
                </a:lnTo>
                <a:lnTo>
                  <a:pt x="7359383" y="675132"/>
                </a:lnTo>
                <a:lnTo>
                  <a:pt x="7359383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74236" y="7269480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7416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spc="465" dirty="0"/>
              <a:t>提案</a:t>
            </a:r>
            <a:r>
              <a:rPr spc="475" dirty="0"/>
              <a:t>書</a:t>
            </a:r>
            <a:r>
              <a:rPr spc="-50" dirty="0"/>
              <a:t>（</a:t>
            </a:r>
            <a:r>
              <a:rPr dirty="0"/>
              <a:t>	</a:t>
            </a:r>
            <a:r>
              <a:rPr spc="475" dirty="0"/>
              <a:t>商</a:t>
            </a:r>
            <a:r>
              <a:rPr spc="465" dirty="0"/>
              <a:t>品</a:t>
            </a:r>
            <a:r>
              <a:rPr spc="475" dirty="0"/>
              <a:t>情</a:t>
            </a:r>
            <a:r>
              <a:rPr spc="-50" dirty="0"/>
              <a:t>報</a:t>
            </a:r>
            <a:r>
              <a:rPr dirty="0"/>
              <a:t>	</a:t>
            </a:r>
            <a:r>
              <a:rPr spc="-50" dirty="0"/>
              <a:t>）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76710" y="46024"/>
            <a:ext cx="2629535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marL="18415" algn="ctr">
              <a:lnSpc>
                <a:spcPct val="100000"/>
              </a:lnSpc>
            </a:pPr>
            <a:r>
              <a:rPr sz="1400" spc="-5" dirty="0">
                <a:latin typeface="メイリオ"/>
                <a:cs typeface="メイリオ"/>
              </a:rPr>
              <a:t>(会社名</a:t>
            </a:r>
            <a:r>
              <a:rPr sz="1400" spc="-50" dirty="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marL="18415" algn="ctr">
              <a:lnSpc>
                <a:spcPct val="100000"/>
              </a:lnSpc>
              <a:spcBef>
                <a:spcPts val="960"/>
              </a:spcBef>
            </a:pPr>
            <a:r>
              <a:rPr sz="1400" b="1" spc="-10" dirty="0">
                <a:latin typeface="メイリオ"/>
                <a:cs typeface="メイリオ"/>
              </a:rPr>
              <a:t>TEL：（</a:t>
            </a:r>
            <a:r>
              <a:rPr sz="1400" b="1" dirty="0">
                <a:latin typeface="メイリオ"/>
                <a:cs typeface="メイリオ"/>
              </a:rPr>
              <a:t>電話番号</a:t>
            </a:r>
            <a:r>
              <a:rPr sz="1400" b="1" spc="-50" dirty="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0967" y="626434"/>
            <a:ext cx="1986914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700"/>
              </a:lnSpc>
              <a:spcBef>
                <a:spcPts val="100"/>
              </a:spcBef>
            </a:pPr>
            <a:r>
              <a:rPr sz="1400" b="1" spc="-5" dirty="0">
                <a:latin typeface="メイリオ"/>
                <a:cs typeface="メイリオ"/>
              </a:rPr>
              <a:t>クリスタルオーナメント</a:t>
            </a:r>
            <a:r>
              <a:rPr sz="1400" b="1" spc="-10" dirty="0">
                <a:latin typeface="メイリオ"/>
                <a:cs typeface="メイリオ"/>
              </a:rPr>
              <a:t>キュービック</a:t>
            </a:r>
            <a:endParaRPr sz="1400">
              <a:latin typeface="メイリオ"/>
              <a:cs typeface="メイリオ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22539" y="673100"/>
            <a:ext cx="3683000" cy="52578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200" b="1" spc="-5" dirty="0">
                <a:latin typeface="メイリオ"/>
                <a:cs typeface="メイリオ"/>
              </a:rPr>
              <a:t>透明度が高いクリスタルガラスに面取りカットを</a:t>
            </a:r>
            <a:endParaRPr sz="120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200" b="1" spc="-5" dirty="0">
                <a:latin typeface="メイリオ"/>
                <a:cs typeface="メイリオ"/>
              </a:rPr>
              <a:t>施したキューブ型のクリスタル・オーナメントです。</a:t>
            </a:r>
            <a:endParaRPr sz="1200">
              <a:latin typeface="メイリオ"/>
              <a:cs typeface="メイリオ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261020" y="1389894"/>
          <a:ext cx="6144894" cy="589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spc="-10" dirty="0">
                          <a:latin typeface="メイリオ"/>
                          <a:cs typeface="メイリオ"/>
                        </a:rPr>
                        <a:t>MWCO0555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spc="-20" dirty="0">
                          <a:latin typeface="メイリオ"/>
                          <a:cs typeface="メイリオ"/>
                        </a:rPr>
                        <a:t>3,080</a:t>
                      </a:r>
                      <a:r>
                        <a:rPr sz="1200" spc="-50" dirty="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11</a:t>
                      </a:r>
                      <a:r>
                        <a:rPr sz="900" dirty="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sz="900" spc="-5" dirty="0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5" dirty="0">
                          <a:latin typeface="メイリオ"/>
                          <a:cs typeface="メイリオ"/>
                        </a:rPr>
                        <a:t>クリスタルオーナメント  キュービック×</a:t>
                      </a:r>
                      <a:r>
                        <a:rPr sz="900" spc="-25" dirty="0">
                          <a:latin typeface="メイリオ"/>
                          <a:cs typeface="メイリオ"/>
                        </a:rPr>
                        <a:t>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5" dirty="0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50×50×50mm</a:t>
                      </a:r>
                      <a:r>
                        <a:rPr sz="900" dirty="0">
                          <a:latin typeface="メイリオ"/>
                          <a:cs typeface="メイリオ"/>
                        </a:rPr>
                        <a:t>、化粧箱：約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90×91×68mm</a:t>
                      </a:r>
                      <a:r>
                        <a:rPr sz="900" dirty="0">
                          <a:latin typeface="メイリオ"/>
                          <a:cs typeface="メイリオ"/>
                        </a:rPr>
                        <a:t>、重量：約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300g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クリスタルガラス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5" dirty="0">
                          <a:latin typeface="メイリオ"/>
                          <a:cs typeface="メイリオ"/>
                        </a:rPr>
                        <a:t>化粧箱入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※印刷方法：レーザー彫刻、ダイレクトプリント、サンドブラスト彫刻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※名入れ箇所：本体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5719" marB="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867084" y="1235786"/>
            <a:ext cx="3450590" cy="2896235"/>
            <a:chOff x="867084" y="1235786"/>
            <a:chExt cx="3450590" cy="289623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084" y="1399033"/>
              <a:ext cx="2837675" cy="27325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93229" y="1235786"/>
              <a:ext cx="1024127" cy="1000911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299383" y="1393802"/>
            <a:ext cx="2000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QR</a:t>
            </a:r>
            <a:r>
              <a:rPr sz="800" spc="-5" dirty="0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1728" y="4205711"/>
            <a:ext cx="1462454" cy="140758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345" y="4205711"/>
            <a:ext cx="1447419" cy="139446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345" y="5670118"/>
            <a:ext cx="1447419" cy="139142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94333" y="1412570"/>
            <a:ext cx="649337" cy="613486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1728" y="5670118"/>
            <a:ext cx="1448954" cy="1391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Calibri</vt:lpstr>
      <vt:lpstr>Times New Roman</vt:lpstr>
      <vt:lpstr>Office Theme</vt:lpstr>
      <vt:lpstr>提案書（ 商品情報 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0 kikaku</cp:lastModifiedBy>
  <cp:revision>1</cp:revision>
  <dcterms:created xsi:type="dcterms:W3CDTF">2024-11-19T04:25:10Z</dcterms:created>
  <dcterms:modified xsi:type="dcterms:W3CDTF">2024-11-19T04:25:21Z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2024-11-19T00:00:00Z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2024-11-19T00:00:00Z</vt:filetime>
  </property>
  <property fmtid="{D5CDD505-2E9C-101B-9397-08002B2CF9AE}" pid="5" name="Producer">
    <vt:lpwstr>Adobe PDF Library 24.4.48</vt:lpwstr>
  </property>
</Properties>
</file>