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0227" y="781050"/>
            <a:ext cx="7467600" cy="46990"/>
          </a:xfrm>
          <a:custGeom>
            <a:avLst/>
            <a:gdLst/>
            <a:ahLst/>
            <a:cxnLst/>
            <a:rect l="l" t="t" r="r" b="b"/>
            <a:pathLst>
              <a:path w="7467600" h="46990">
                <a:moveTo>
                  <a:pt x="0" y="46481"/>
                </a:moveTo>
                <a:lnTo>
                  <a:pt x="7467346" y="46481"/>
                </a:lnTo>
                <a:lnTo>
                  <a:pt x="7467346" y="0"/>
                </a:lnTo>
                <a:lnTo>
                  <a:pt x="0" y="0"/>
                </a:lnTo>
                <a:lnTo>
                  <a:pt x="0" y="46481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300227" y="827532"/>
            <a:ext cx="7467600" cy="671830"/>
          </a:xfrm>
          <a:custGeom>
            <a:avLst/>
            <a:gdLst/>
            <a:ahLst/>
            <a:cxnLst/>
            <a:rect l="l" t="t" r="r" b="b"/>
            <a:pathLst>
              <a:path w="7467600" h="671830">
                <a:moveTo>
                  <a:pt x="7467346" y="0"/>
                </a:moveTo>
                <a:lnTo>
                  <a:pt x="0" y="0"/>
                </a:lnTo>
                <a:lnTo>
                  <a:pt x="0" y="671322"/>
                </a:lnTo>
                <a:lnTo>
                  <a:pt x="7467346" y="671322"/>
                </a:lnTo>
                <a:lnTo>
                  <a:pt x="7467346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300227" y="7248906"/>
            <a:ext cx="10087610" cy="47625"/>
          </a:xfrm>
          <a:custGeom>
            <a:avLst/>
            <a:gdLst/>
            <a:ahLst/>
            <a:cxnLst/>
            <a:rect l="l" t="t" r="r" b="b"/>
            <a:pathLst>
              <a:path w="10087610" h="47625">
                <a:moveTo>
                  <a:pt x="10087356" y="0"/>
                </a:moveTo>
                <a:lnTo>
                  <a:pt x="0" y="0"/>
                </a:lnTo>
                <a:lnTo>
                  <a:pt x="0" y="47244"/>
                </a:lnTo>
                <a:lnTo>
                  <a:pt x="10087356" y="47244"/>
                </a:lnTo>
                <a:lnTo>
                  <a:pt x="10087356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27250" y="244856"/>
            <a:ext cx="3808729" cy="421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739264" algn="l"/>
                <a:tab pos="3465829" algn="l"/>
              </a:tabLst>
            </a:pPr>
            <a:r>
              <a:rPr dirty="0" spc="555"/>
              <a:t>提</a:t>
            </a:r>
            <a:r>
              <a:rPr dirty="0" spc="550"/>
              <a:t>案</a:t>
            </a:r>
            <a:r>
              <a:rPr dirty="0" spc="555"/>
              <a:t>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555"/>
              <a:t>商</a:t>
            </a:r>
            <a:r>
              <a:rPr dirty="0" spc="550"/>
              <a:t>品</a:t>
            </a:r>
            <a:r>
              <a:rPr dirty="0" spc="555"/>
              <a:t>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910194" y="217424"/>
            <a:ext cx="2470150" cy="128206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8572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75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L="20955">
              <a:lnSpc>
                <a:spcPct val="100000"/>
              </a:lnSpc>
            </a:pPr>
            <a:r>
              <a:rPr dirty="0" sz="1400" spc="-20">
                <a:latin typeface="Meiryo"/>
                <a:cs typeface="Meiryo"/>
              </a:rPr>
              <a:t>（会社名</a:t>
            </a:r>
            <a:r>
              <a:rPr dirty="0" sz="1400" spc="-50">
                <a:latin typeface="Meiryo"/>
                <a:cs typeface="Meiryo"/>
              </a:rPr>
              <a:t>）</a:t>
            </a:r>
            <a:endParaRPr sz="1400">
              <a:latin typeface="Meiryo"/>
              <a:cs typeface="Meiryo"/>
            </a:endParaRPr>
          </a:p>
          <a:p>
            <a:pPr algn="ctr" marL="19685">
              <a:lnSpc>
                <a:spcPct val="100000"/>
              </a:lnSpc>
              <a:spcBef>
                <a:spcPts val="970"/>
              </a:spcBef>
            </a:pPr>
            <a:r>
              <a:rPr dirty="0" sz="1400" spc="-20" b="1">
                <a:latin typeface="Meiryo"/>
                <a:cs typeface="Meiryo"/>
              </a:rPr>
              <a:t>TEL：（電話番号</a:t>
            </a:r>
            <a:r>
              <a:rPr dirty="0" sz="1400" spc="-50" b="1">
                <a:latin typeface="Meiryo"/>
                <a:cs typeface="Meiryo"/>
              </a:rPr>
              <a:t>）</a:t>
            </a:r>
            <a:endParaRPr sz="1400">
              <a:latin typeface="Meiryo"/>
              <a:cs typeface="Meiryo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417829" y="804291"/>
          <a:ext cx="6628765" cy="694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7495"/>
                <a:gridCol w="3735070"/>
              </a:tblGrid>
              <a:tr h="69405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400" spc="-25" b="1">
                          <a:latin typeface="Meiryo"/>
                          <a:cs typeface="Meiryo"/>
                        </a:rPr>
                        <a:t>クリスタル時計【ヘキサ】</a:t>
                      </a:r>
                      <a:endParaRPr sz="1400">
                        <a:latin typeface="Meiryo"/>
                        <a:cs typeface="Meiryo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400" spc="-10" b="1">
                          <a:latin typeface="Meiryo"/>
                          <a:cs typeface="Meiryo"/>
                        </a:rPr>
                        <a:t>MW10CWOC</a:t>
                      </a:r>
                      <a:endParaRPr sz="1400">
                        <a:latin typeface="Meiryo"/>
                        <a:cs typeface="Meiryo"/>
                      </a:endParaRPr>
                    </a:p>
                  </a:txBody>
                  <a:tcPr marL="0" marR="0" marB="0" marT="79375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654685" marR="24130">
                        <a:lnSpc>
                          <a:spcPct val="136700"/>
                        </a:lnSpc>
                        <a:spcBef>
                          <a:spcPts val="395"/>
                        </a:spcBef>
                      </a:pPr>
                      <a:r>
                        <a:rPr dirty="0" sz="1200" spc="-5" b="1">
                          <a:latin typeface="Meiryo"/>
                          <a:cs typeface="Meiryo"/>
                        </a:rPr>
                        <a:t>一つずつ丁寧にカットを施したエコロジー・クリスタルと高級時計の組み合わせ。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50165"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4412488" y="1556258"/>
          <a:ext cx="6057265" cy="5707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3125"/>
                <a:gridCol w="5094605"/>
              </a:tblGrid>
              <a:tr h="5219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ID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1400" spc="-10">
                          <a:latin typeface="Meiryo"/>
                          <a:cs typeface="Meiryo"/>
                        </a:rPr>
                        <a:t>MWCOWC01</a:t>
                      </a:r>
                      <a:endParaRPr sz="1400">
                        <a:latin typeface="Meiryo"/>
                        <a:cs typeface="Meiryo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5219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1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販売価格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dirty="0" sz="1200" spc="-20">
                          <a:latin typeface="Meiryo"/>
                          <a:cs typeface="Meiryo"/>
                        </a:rPr>
                        <a:t>6,600</a:t>
                      </a:r>
                      <a:r>
                        <a:rPr dirty="0" sz="1200" spc="-50">
                          <a:latin typeface="Meiryo"/>
                          <a:cs typeface="Meiryo"/>
                        </a:rPr>
                        <a:t>円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1447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5219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注文可能数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3510">
                        <a:lnSpc>
                          <a:spcPct val="100000"/>
                        </a:lnSpc>
                      </a:pPr>
                      <a:r>
                        <a:rPr dirty="0" sz="900" spc="-20">
                          <a:latin typeface="Meiryo"/>
                          <a:cs typeface="Meiryo"/>
                        </a:rPr>
                        <a:t>5個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～</a:t>
                      </a:r>
                      <a:r>
                        <a:rPr dirty="0" sz="900" spc="-15">
                          <a:latin typeface="Meiryo"/>
                          <a:cs typeface="Meiryo"/>
                        </a:rPr>
                        <a:t>  単位未満の注文については、お問い合わせください。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5035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セット内容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825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3510">
                        <a:lnSpc>
                          <a:spcPct val="100000"/>
                        </a:lnSpc>
                      </a:pPr>
                      <a:r>
                        <a:rPr dirty="0" sz="900" spc="20">
                          <a:latin typeface="Meiryo"/>
                          <a:cs typeface="Meiryo"/>
                        </a:rPr>
                        <a:t>クリスタル時計【ヘキサ】  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MW10CWOC×1、ボタン電池1個使用（内蔵</a:t>
                      </a:r>
                      <a:r>
                        <a:rPr dirty="0" sz="900" spc="-50">
                          <a:latin typeface="Meiryo"/>
                          <a:cs typeface="Meiryo"/>
                        </a:rPr>
                        <a:t>）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47040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99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色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636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35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>
                          <a:latin typeface="Meiryo"/>
                          <a:cs typeface="Meiryo"/>
                        </a:rPr>
                        <a:t>ゴールド・シルバー（時計部分）／</a:t>
                      </a:r>
                      <a:r>
                        <a:rPr dirty="0" sz="900" spc="-15">
                          <a:latin typeface="Meiryo"/>
                          <a:cs typeface="Meiryo"/>
                        </a:rPr>
                        <a:t>色指定可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1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447040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サイズ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35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本体：60×70×25mm、化粧箱：108×100×38mm、重量：220g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1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47040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生産国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35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50">
                          <a:latin typeface="Meiryo"/>
                          <a:cs typeface="Meiryo"/>
                        </a:rPr>
                        <a:t>-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1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4470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材質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35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クリスタルガラス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1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47040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パッケージ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35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化粧箱入り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1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708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名入れ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112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3510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※印刷方法：サンドブラスト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351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900" spc="-20">
                          <a:latin typeface="Meiryo"/>
                          <a:cs typeface="Meiryo"/>
                        </a:rPr>
                        <a:t>※名入れスペース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：34×16.5mm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470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9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備考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636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35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こちらの商品は、のし掛け・包装を無料でお付けしています。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1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247015">
                <a:tc gridSpan="2">
                  <a:txBody>
                    <a:bodyPr/>
                    <a:lstStyle/>
                    <a:p>
                      <a:pPr marL="91376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900" spc="-5">
                          <a:solidFill>
                            <a:srgbClr val="FF0000"/>
                          </a:solidFill>
                          <a:latin typeface="Meiryo"/>
                          <a:cs typeface="Meiryo"/>
                        </a:rPr>
                        <a:t>在庫は流動的で、価格は暫定値です。決定前に必ず在庫確認と正式なお見積りをご依頼ください。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45720">
                    <a:lnT w="12700">
                      <a:solidFill>
                        <a:srgbClr val="9BC2E6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7673" y="1688394"/>
            <a:ext cx="2407396" cy="2355121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450335" y="1403426"/>
            <a:ext cx="1022096" cy="1011986"/>
          </a:xfrm>
          <a:prstGeom prst="rect">
            <a:avLst/>
          </a:prstGeom>
        </p:spPr>
      </p:pic>
      <p:sp>
        <p:nvSpPr>
          <p:cNvPr id="8" name="object 8" descr=""/>
          <p:cNvSpPr txBox="1"/>
          <p:nvPr/>
        </p:nvSpPr>
        <p:spPr>
          <a:xfrm>
            <a:off x="1565147" y="1475486"/>
            <a:ext cx="19919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QR</a:t>
            </a:r>
            <a:r>
              <a:rPr dirty="0" sz="800" spc="-15">
                <a:latin typeface="Yu Gothic"/>
                <a:cs typeface="Yu Gothic"/>
              </a:rPr>
              <a:t>コードから商品ページをご覧頂けます</a:t>
            </a:r>
            <a:endParaRPr sz="800">
              <a:latin typeface="Yu Gothic"/>
              <a:cs typeface="Yu Gothic"/>
            </a:endParaRPr>
          </a:p>
        </p:txBody>
      </p:sp>
      <p:pic>
        <p:nvPicPr>
          <p:cNvPr id="9" name="object 9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46170" y="1584960"/>
            <a:ext cx="649986" cy="624077"/>
          </a:xfrm>
          <a:prstGeom prst="rect">
            <a:avLst/>
          </a:prstGeom>
        </p:spPr>
      </p:pic>
      <p:pic>
        <p:nvPicPr>
          <p:cNvPr id="10" name="object 10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78662" y="4329303"/>
            <a:ext cx="1387602" cy="1332738"/>
          </a:xfrm>
          <a:prstGeom prst="rect">
            <a:avLst/>
          </a:prstGeom>
        </p:spPr>
      </p:pic>
      <p:pic>
        <p:nvPicPr>
          <p:cNvPr id="11" name="object 11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636011" y="4329303"/>
            <a:ext cx="1387602" cy="1332738"/>
          </a:xfrm>
          <a:prstGeom prst="rect">
            <a:avLst/>
          </a:prstGeom>
        </p:spPr>
      </p:pic>
      <p:pic>
        <p:nvPicPr>
          <p:cNvPr id="12" name="object 12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644648" y="5758434"/>
            <a:ext cx="1387602" cy="1332738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13905" y="5765101"/>
            <a:ext cx="1387602" cy="133273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 S</dc:creator>
  <dcterms:created xsi:type="dcterms:W3CDTF">2024-05-08T04:04:46Z</dcterms:created>
  <dcterms:modified xsi:type="dcterms:W3CDTF">2024-05-08T04:04:46Z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2024-05-08T00:00:00Z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2024-05-08T00:00:00Z</vt:filetime>
  </property>
  <property fmtid="{D5CDD505-2E9C-101B-9397-08002B2CF9AE}" pid="5" name="Producer">
    <vt:lpwstr>Microsoft® Excel® for Microsoft 365</vt:lpwstr>
  </property>
</Properties>
</file>