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8891" y="809244"/>
            <a:ext cx="7360920" cy="45720"/>
          </a:xfrm>
          <a:custGeom>
            <a:avLst/>
            <a:gdLst/>
            <a:ahLst/>
            <a:cxnLst/>
            <a:rect l="l" t="t" r="r" b="b"/>
            <a:pathLst>
              <a:path w="7360920" h="45719">
                <a:moveTo>
                  <a:pt x="0" y="45669"/>
                </a:moveTo>
                <a:lnTo>
                  <a:pt x="7360665" y="45669"/>
                </a:lnTo>
                <a:lnTo>
                  <a:pt x="7360665" y="0"/>
                </a:lnTo>
                <a:lnTo>
                  <a:pt x="0" y="0"/>
                </a:lnTo>
                <a:lnTo>
                  <a:pt x="0" y="4566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78891" y="854913"/>
            <a:ext cx="7360920" cy="675640"/>
          </a:xfrm>
          <a:custGeom>
            <a:avLst/>
            <a:gdLst/>
            <a:ahLst/>
            <a:cxnLst/>
            <a:rect l="l" t="t" r="r" b="b"/>
            <a:pathLst>
              <a:path w="7360920" h="675640">
                <a:moveTo>
                  <a:pt x="7360665" y="0"/>
                </a:moveTo>
                <a:lnTo>
                  <a:pt x="0" y="0"/>
                </a:lnTo>
                <a:lnTo>
                  <a:pt x="0" y="675436"/>
                </a:lnTo>
                <a:lnTo>
                  <a:pt x="7360665" y="675436"/>
                </a:lnTo>
                <a:lnTo>
                  <a:pt x="7360665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78891" y="7254240"/>
            <a:ext cx="10140950" cy="47625"/>
          </a:xfrm>
          <a:custGeom>
            <a:avLst/>
            <a:gdLst/>
            <a:ahLst/>
            <a:cxnLst/>
            <a:rect l="l" t="t" r="r" b="b"/>
            <a:pathLst>
              <a:path w="10140950" h="47625">
                <a:moveTo>
                  <a:pt x="10140696" y="0"/>
                </a:moveTo>
                <a:lnTo>
                  <a:pt x="0" y="0"/>
                </a:lnTo>
                <a:lnTo>
                  <a:pt x="0" y="47243"/>
                </a:lnTo>
                <a:lnTo>
                  <a:pt x="10140696" y="47243"/>
                </a:lnTo>
                <a:lnTo>
                  <a:pt x="1014069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914" y="272288"/>
            <a:ext cx="370205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4655" algn="l"/>
                <a:tab pos="3357879" algn="l"/>
              </a:tabLst>
            </a:pPr>
            <a:r>
              <a:rPr dirty="0" spc="465"/>
              <a:t>提案</a:t>
            </a:r>
            <a:r>
              <a:rPr dirty="0" spc="480"/>
              <a:t>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480"/>
              <a:t>商</a:t>
            </a:r>
            <a:r>
              <a:rPr dirty="0" spc="465"/>
              <a:t>品</a:t>
            </a:r>
            <a:r>
              <a:rPr dirty="0" spc="480"/>
              <a:t>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781417" y="244094"/>
            <a:ext cx="2629535" cy="1285875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20955">
              <a:lnSpc>
                <a:spcPct val="100000"/>
              </a:lnSpc>
            </a:pPr>
            <a:r>
              <a:rPr dirty="0" sz="1400" spc="-5">
                <a:latin typeface="メイリオ"/>
                <a:cs typeface="メイリオ"/>
              </a:rPr>
              <a:t>(会社名</a:t>
            </a:r>
            <a:r>
              <a:rPr dirty="0" sz="1400" spc="-5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  <a:p>
            <a:pPr algn="ctr" marL="20320">
              <a:lnSpc>
                <a:spcPct val="100000"/>
              </a:lnSpc>
              <a:spcBef>
                <a:spcPts val="960"/>
              </a:spcBef>
            </a:pPr>
            <a:r>
              <a:rPr dirty="0" sz="1400" spc="-10" b="1">
                <a:latin typeface="メイリオ"/>
                <a:cs typeface="メイリオ"/>
              </a:rPr>
              <a:t>TEL：（</a:t>
            </a:r>
            <a:r>
              <a:rPr dirty="0" sz="1400" b="1">
                <a:latin typeface="メイリオ"/>
                <a:cs typeface="メイリオ"/>
              </a:rPr>
              <a:t>電話番号</a:t>
            </a:r>
            <a:r>
              <a:rPr dirty="0" sz="1400" spc="-50" b="1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396493" y="832078"/>
          <a:ext cx="6652895" cy="697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6240"/>
                <a:gridCol w="3640454"/>
              </a:tblGrid>
              <a:tr h="6978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spc="-5" b="1">
                          <a:latin typeface="メイリオ"/>
                          <a:cs typeface="メイリオ"/>
                        </a:rPr>
                        <a:t>クリスタルトロフィー・グッド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400" b="1">
                          <a:latin typeface="メイリオ"/>
                          <a:cs typeface="メイリオ"/>
                        </a:rPr>
                        <a:t>（Lサイズ</a:t>
                      </a:r>
                      <a:r>
                        <a:rPr dirty="0" sz="1400" spc="-50" b="1">
                          <a:latin typeface="メイリオ"/>
                          <a:cs typeface="メイリオ"/>
                        </a:rPr>
                        <a:t>）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81280"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1200" spc="-25" b="1">
                          <a:latin typeface="メイリオ"/>
                          <a:cs typeface="メイリオ"/>
                        </a:rPr>
                        <a:t>「いいね!」ボタンのアイコンでおなじみの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  <a:p>
                      <a:pPr marL="40767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200" b="1">
                          <a:latin typeface="メイリオ"/>
                          <a:cs typeface="メイリオ"/>
                        </a:rPr>
                        <a:t>手のマーク（グッドマーク）</a:t>
                      </a:r>
                      <a:r>
                        <a:rPr dirty="0" sz="1200" spc="-10" b="1">
                          <a:latin typeface="メイリオ"/>
                          <a:cs typeface="メイリオ"/>
                        </a:rPr>
                        <a:t>を再現しました。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118745"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4266184" y="1588135"/>
          <a:ext cx="6235065" cy="5678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/>
                <a:gridCol w="5268595"/>
              </a:tblGrid>
              <a:tr h="330200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400" spc="-10">
                          <a:latin typeface="メイリオ"/>
                          <a:cs typeface="メイリオ"/>
                        </a:rPr>
                        <a:t>MWGJ0185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20">
                          <a:latin typeface="メイリオ"/>
                          <a:cs typeface="メイリオ"/>
                        </a:rPr>
                        <a:t>9,900</a:t>
                      </a:r>
                      <a:r>
                        <a:rPr dirty="0" sz="1200" spc="-5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4889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4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個～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  単位未満の注文については、お問い合わせください。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1239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900">
                          <a:latin typeface="メイリオ"/>
                          <a:cs typeface="メイリオ"/>
                        </a:rPr>
                        <a:t>クリスタルトロフィー・グッド（L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サイズ</a:t>
                      </a:r>
                      <a:r>
                        <a:rPr dirty="0" sz="900" spc="-25">
                          <a:latin typeface="メイリオ"/>
                          <a:cs typeface="メイリオ"/>
                        </a:rPr>
                        <a:t>）×1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9906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900" spc="-15">
                          <a:latin typeface="メイリオ"/>
                          <a:cs typeface="メイリオ"/>
                        </a:rPr>
                        <a:t>画像参照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本体：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75×60×185mm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、化粧箱：約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240×130×75mm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、重量：約880g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0835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生産国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900" spc="-50">
                          <a:latin typeface="メイリオ"/>
                          <a:cs typeface="メイリオ"/>
                        </a:rPr>
                        <a:t>-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材質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クリスタルガラス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900" spc="-15">
                          <a:latin typeface="メイリオ"/>
                          <a:cs typeface="メイリオ"/>
                        </a:rPr>
                        <a:t>化粧箱入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9906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1604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795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※印刷方法：サンドブラスト、ダイレクトプリント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※名入れ箇所：台座部分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694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備考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>
                          <a:latin typeface="メイリオ"/>
                          <a:cs typeface="メイリオ"/>
                        </a:rPr>
                        <a:t>※発送時、箱の保護を目的としたスリーブ（筒状の厚紙）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がサービスで付きます。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247650">
                <a:tc gridSpan="2">
                  <a:txBody>
                    <a:bodyPr/>
                    <a:lstStyle/>
                    <a:p>
                      <a:pPr marL="109093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900" spc="-5">
                          <a:solidFill>
                            <a:srgbClr val="FF0000"/>
                          </a:solidFill>
                          <a:latin typeface="メイリオ"/>
                          <a:cs typeface="メイリオ"/>
                        </a:rPr>
                        <a:t>在庫は流動的で、価格は暫定値です。決定前に必ず在庫確認と正式なお見積りをご依頼ください。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5720">
                    <a:lnT w="12700">
                      <a:solidFill>
                        <a:srgbClr val="9BC2E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8783" y="1606296"/>
            <a:ext cx="2790443" cy="2692908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97935" y="1433931"/>
            <a:ext cx="1024127" cy="1005484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1372616" y="1582928"/>
            <a:ext cx="2000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QR</a:t>
            </a:r>
            <a:r>
              <a:rPr dirty="0" sz="800" spc="-5">
                <a:solidFill>
                  <a:srgbClr val="FFFFFF"/>
                </a:solidFill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85388" y="1615059"/>
            <a:ext cx="643127" cy="621791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5800" y="4422648"/>
            <a:ext cx="1423415" cy="1370076"/>
          </a:xfrm>
          <a:prstGeom prst="rect">
            <a:avLst/>
          </a:prstGeom>
        </p:spPr>
      </p:pic>
      <p:grpSp>
        <p:nvGrpSpPr>
          <p:cNvPr id="11" name="object 11" descr=""/>
          <p:cNvGrpSpPr/>
          <p:nvPr/>
        </p:nvGrpSpPr>
        <p:grpSpPr>
          <a:xfrm>
            <a:off x="685800" y="4422648"/>
            <a:ext cx="3316604" cy="2796540"/>
            <a:chOff x="685800" y="4422648"/>
            <a:chExt cx="3316604" cy="2796540"/>
          </a:xfrm>
        </p:grpSpPr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67939" y="4422648"/>
              <a:ext cx="1434084" cy="1380744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5800" y="5839968"/>
              <a:ext cx="1423415" cy="1370075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567939" y="5839968"/>
              <a:ext cx="1434084" cy="137921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hara</dc:creator>
  <dcterms:created xsi:type="dcterms:W3CDTF">2024-11-28T07:12:59Z</dcterms:created>
  <dcterms:modified xsi:type="dcterms:W3CDTF">2024-11-28T07:12:59Z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2024-11-28T00:00:00Z</vt:filetime>
  </property>
  <property fmtid="{D5CDD505-2E9C-101B-9397-08002B2CF9AE}" pid="3" name="Creator">
    <vt:lpwstr>Microsoft® Excel® for Microsoft 365</vt:lpwstr>
  </property>
  <property fmtid="{D5CDD505-2E9C-101B-9397-08002B2CF9AE}" pid="4" name="LastSaved">
    <vt:filetime>2024-11-28T00:00:00Z</vt:filetime>
  </property>
  <property fmtid="{D5CDD505-2E9C-101B-9397-08002B2CF9AE}" pid="5" name="Producer">
    <vt:lpwstr>Microsoft® Excel® for Microsoft 365</vt:lpwstr>
  </property>
</Properties>
</file>