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8891" y="809244"/>
            <a:ext cx="7360920" cy="45720"/>
          </a:xfrm>
          <a:custGeom>
            <a:avLst/>
            <a:gdLst/>
            <a:ahLst/>
            <a:cxnLst/>
            <a:rect l="l" t="t" r="r" b="b"/>
            <a:pathLst>
              <a:path w="7360920" h="45719">
                <a:moveTo>
                  <a:pt x="0" y="45669"/>
                </a:moveTo>
                <a:lnTo>
                  <a:pt x="7360665" y="45669"/>
                </a:lnTo>
                <a:lnTo>
                  <a:pt x="7360665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8891" y="854913"/>
            <a:ext cx="7360920" cy="675640"/>
          </a:xfrm>
          <a:custGeom>
            <a:avLst/>
            <a:gdLst/>
            <a:ahLst/>
            <a:cxnLst/>
            <a:rect l="l" t="t" r="r" b="b"/>
            <a:pathLst>
              <a:path w="7360920" h="675640">
                <a:moveTo>
                  <a:pt x="7360665" y="0"/>
                </a:moveTo>
                <a:lnTo>
                  <a:pt x="0" y="0"/>
                </a:lnTo>
                <a:lnTo>
                  <a:pt x="0" y="675436"/>
                </a:lnTo>
                <a:lnTo>
                  <a:pt x="7360665" y="675436"/>
                </a:lnTo>
                <a:lnTo>
                  <a:pt x="7360665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8891" y="7254240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696" y="0"/>
                </a:moveTo>
                <a:lnTo>
                  <a:pt x="0" y="0"/>
                </a:lnTo>
                <a:lnTo>
                  <a:pt x="0" y="47243"/>
                </a:lnTo>
                <a:lnTo>
                  <a:pt x="10140696" y="47243"/>
                </a:lnTo>
                <a:lnTo>
                  <a:pt x="1014069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914" y="272288"/>
            <a:ext cx="370205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4655" algn="l"/>
                <a:tab pos="3357879" algn="l"/>
              </a:tabLst>
            </a:pPr>
            <a:r>
              <a:rPr dirty="0" spc="465"/>
              <a:t>提案</a:t>
            </a:r>
            <a:r>
              <a:rPr dirty="0" spc="48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480"/>
              <a:t>商</a:t>
            </a:r>
            <a:r>
              <a:rPr dirty="0" spc="465"/>
              <a:t>品</a:t>
            </a:r>
            <a:r>
              <a:rPr dirty="0" spc="48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781417" y="244094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396493" y="832078"/>
          <a:ext cx="6652895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6240"/>
                <a:gridCol w="3640454"/>
              </a:tblGrid>
              <a:tr h="6978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5" b="1">
                          <a:latin typeface="メイリオ"/>
                          <a:cs typeface="メイリオ"/>
                        </a:rPr>
                        <a:t>クリスタルトロフィー・グッド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（Lサイズ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8128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40767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200" spc="-25" b="1">
                          <a:latin typeface="メイリオ"/>
                          <a:cs typeface="メイリオ"/>
                        </a:rPr>
                        <a:t>「いいね!」ボタンのアイコンでおなじみの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40767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手のマーク（グッドマーク）</a:t>
                      </a:r>
                      <a:r>
                        <a:rPr dirty="0" sz="1200" spc="-10" b="1">
                          <a:latin typeface="メイリオ"/>
                          <a:cs typeface="メイリオ"/>
                        </a:rPr>
                        <a:t>を再現しました。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8745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4266184" y="1588135"/>
          <a:ext cx="6235065" cy="5678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8595"/>
              </a:tblGrid>
              <a:tr h="33020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MWGJ0185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311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9,900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4889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28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4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個～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クリスタルトロフィー・グッド（L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サイズ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）×1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75×60×185mm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、化粧箱：約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240×130×75mm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、重量：約880g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900" spc="-50">
                          <a:latin typeface="メイリオ"/>
                          <a:cs typeface="メイリオ"/>
                        </a:rPr>
                        <a:t>-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クリスタルガラス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1604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※印刷方法：サンドブラスト、ダイレクトプリント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※名入れ箇所：台座部分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※発送時、箱の保護を目的としたスリーブ（筒状の厚紙）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がサービスで付きます。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2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8783" y="1606296"/>
            <a:ext cx="2790443" cy="2692908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97935" y="1433931"/>
            <a:ext cx="1024127" cy="1005484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372616" y="1582928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QR</a:t>
            </a:r>
            <a:r>
              <a:rPr dirty="0" sz="800" spc="-5">
                <a:solidFill>
                  <a:srgbClr val="FFFFFF"/>
                </a:solidFill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85388" y="1615059"/>
            <a:ext cx="643127" cy="621791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5800" y="4422648"/>
            <a:ext cx="1423415" cy="1370076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685800" y="4422648"/>
            <a:ext cx="3316604" cy="2796540"/>
            <a:chOff x="685800" y="4422648"/>
            <a:chExt cx="3316604" cy="2796540"/>
          </a:xfrm>
        </p:grpSpPr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67939" y="4422648"/>
              <a:ext cx="1434084" cy="1380744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5800" y="5839968"/>
              <a:ext cx="1423415" cy="1370075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67939" y="5839968"/>
              <a:ext cx="1434084" cy="137921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hara</dc:creator>
  <dcterms:created xsi:type="dcterms:W3CDTF">2024-11-28T07:12:59Z</dcterms:created>
  <dcterms:modified xsi:type="dcterms:W3CDTF">2024-11-28T07:12:59Z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Excel® for Microsoft 365</vt:lpwstr>
  </property>
</Properties>
</file>