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1137900" cy="7874000"/>
  <p:notesSz cx="11137900" cy="787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5818" y="2440940"/>
            <a:ext cx="9472613" cy="165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71637" y="4409440"/>
            <a:ext cx="7800975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6265" y="817562"/>
            <a:ext cx="7491730" cy="46355"/>
          </a:xfrm>
          <a:custGeom>
            <a:avLst/>
            <a:gdLst/>
            <a:ahLst/>
            <a:cxnLst/>
            <a:rect l="l" t="t" r="r" b="b"/>
            <a:pathLst>
              <a:path w="7491730" h="46355">
                <a:moveTo>
                  <a:pt x="0" y="46037"/>
                </a:moveTo>
                <a:lnTo>
                  <a:pt x="7491399" y="46037"/>
                </a:lnTo>
                <a:lnTo>
                  <a:pt x="7491399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06265" y="863600"/>
            <a:ext cx="7491730" cy="681355"/>
          </a:xfrm>
          <a:custGeom>
            <a:avLst/>
            <a:gdLst/>
            <a:ahLst/>
            <a:cxnLst/>
            <a:rect l="l" t="t" r="r" b="b"/>
            <a:pathLst>
              <a:path w="7491730" h="681355">
                <a:moveTo>
                  <a:pt x="7491399" y="0"/>
                </a:moveTo>
                <a:lnTo>
                  <a:pt x="0" y="0"/>
                </a:lnTo>
                <a:lnTo>
                  <a:pt x="0" y="681037"/>
                </a:lnTo>
                <a:lnTo>
                  <a:pt x="7491399" y="681037"/>
                </a:lnTo>
                <a:lnTo>
                  <a:pt x="7491399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06265" y="7373937"/>
            <a:ext cx="10120630" cy="47625"/>
          </a:xfrm>
          <a:custGeom>
            <a:avLst/>
            <a:gdLst/>
            <a:ahLst/>
            <a:cxnLst/>
            <a:rect l="l" t="t" r="r" b="b"/>
            <a:pathLst>
              <a:path w="10120630" h="47625">
                <a:moveTo>
                  <a:pt x="10120299" y="0"/>
                </a:moveTo>
                <a:lnTo>
                  <a:pt x="0" y="0"/>
                </a:lnTo>
                <a:lnTo>
                  <a:pt x="0" y="47625"/>
                </a:lnTo>
                <a:lnTo>
                  <a:pt x="10120299" y="47625"/>
                </a:lnTo>
                <a:lnTo>
                  <a:pt x="1012029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57212" y="1811020"/>
            <a:ext cx="4847749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739288" y="1811020"/>
            <a:ext cx="4847749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498" y="339725"/>
            <a:ext cx="10120841" cy="71759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27" y="488154"/>
            <a:ext cx="3004246" cy="9167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1512" y="540550"/>
            <a:ext cx="3564890" cy="27074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901" y="1724066"/>
            <a:ext cx="1352181" cy="13678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6652" y="277812"/>
            <a:ext cx="382651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212" y="1811020"/>
            <a:ext cx="10029825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89045" y="7322820"/>
            <a:ext cx="356616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57212" y="7322820"/>
            <a:ext cx="2563177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023860" y="7322820"/>
            <a:ext cx="2563177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3482975" algn="l"/>
              </a:tabLst>
            </a:pPr>
            <a:r>
              <a:rPr dirty="0" spc="600"/>
              <a:t>提案書</a:t>
            </a:r>
            <a:r>
              <a:rPr dirty="0" spc="-50"/>
              <a:t>（</a:t>
            </a:r>
            <a:r>
              <a:rPr dirty="0"/>
              <a:t>	</a:t>
            </a:r>
            <a:r>
              <a:rPr dirty="0" spc="600"/>
              <a:t>商品情</a:t>
            </a:r>
            <a:r>
              <a:rPr dirty="0" spc="-50"/>
              <a:t>報</a:t>
            </a:r>
            <a:r>
              <a:rPr dirty="0"/>
              <a:t>	</a:t>
            </a:r>
            <a:r>
              <a:rPr dirty="0" spc="-50"/>
              <a:t>）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40184" y="247891"/>
            <a:ext cx="2479040" cy="1297305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wrap="square" lIns="0" tIns="920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20955">
              <a:lnSpc>
                <a:spcPct val="100000"/>
              </a:lnSpc>
            </a:pPr>
            <a:r>
              <a:rPr dirty="0" sz="1400">
                <a:latin typeface="メイリオ"/>
                <a:cs typeface="メイリオ"/>
              </a:rPr>
              <a:t>（会社名</a:t>
            </a:r>
            <a:r>
              <a:rPr dirty="0" sz="1400" spc="-5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algn="ctr" marL="19050">
              <a:lnSpc>
                <a:spcPct val="100000"/>
              </a:lnSpc>
              <a:spcBef>
                <a:spcPts val="969"/>
              </a:spcBef>
            </a:pPr>
            <a:r>
              <a:rPr dirty="0" sz="1400" spc="-10" b="1">
                <a:latin typeface="メイリオ"/>
                <a:cs typeface="メイリオ"/>
              </a:rPr>
              <a:t>TEL：（</a:t>
            </a:r>
            <a:r>
              <a:rPr dirty="0" sz="1400" b="1">
                <a:latin typeface="メイリオ"/>
                <a:cs typeface="メイリオ"/>
              </a:rPr>
              <a:t>電話番号</a:t>
            </a:r>
            <a:r>
              <a:rPr dirty="0" sz="1400" spc="-50" b="1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2790" y="834071"/>
            <a:ext cx="2321560" cy="60706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400" spc="-5" b="1">
                <a:latin typeface="メイリオ"/>
                <a:cs typeface="メイリオ"/>
              </a:rPr>
              <a:t>グラスワークスナルミ</a:t>
            </a:r>
            <a:endParaRPr sz="14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1078865" algn="l"/>
              </a:tabLst>
            </a:pPr>
            <a:r>
              <a:rPr dirty="0" sz="1400" b="1">
                <a:latin typeface="メイリオ"/>
                <a:cs typeface="メイリオ"/>
              </a:rPr>
              <a:t>【アーチ</a:t>
            </a:r>
            <a:r>
              <a:rPr dirty="0" sz="1400" spc="-50" b="1">
                <a:latin typeface="メイリオ"/>
                <a:cs typeface="メイリオ"/>
              </a:rPr>
              <a:t>】</a:t>
            </a:r>
            <a:r>
              <a:rPr dirty="0" sz="1400" b="1">
                <a:latin typeface="メイリオ"/>
                <a:cs typeface="メイリオ"/>
              </a:rPr>
              <a:t>	</a:t>
            </a:r>
            <a:r>
              <a:rPr dirty="0" sz="1400" spc="-20" b="1">
                <a:latin typeface="メイリオ"/>
                <a:cs typeface="メイリオ"/>
              </a:rPr>
              <a:t>クロック</a:t>
            </a:r>
            <a:r>
              <a:rPr dirty="0" sz="1400" spc="-25" b="1">
                <a:latin typeface="メイリオ"/>
                <a:cs typeface="メイリオ"/>
              </a:rPr>
              <a:t>（M）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95602" y="881354"/>
            <a:ext cx="2463800" cy="52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200"/>
              </a:lnSpc>
              <a:spcBef>
                <a:spcPts val="100"/>
              </a:spcBef>
            </a:pPr>
            <a:r>
              <a:rPr dirty="0" sz="1200" spc="-5" b="1">
                <a:latin typeface="メイリオ"/>
                <a:cs typeface="メイリオ"/>
              </a:rPr>
              <a:t>安定した形がどなたにも喜ばれる</a:t>
            </a:r>
            <a:r>
              <a:rPr dirty="0" sz="1200" spc="-50" b="1">
                <a:latin typeface="メイリオ"/>
                <a:cs typeface="メイリオ"/>
              </a:rPr>
              <a:t> </a:t>
            </a:r>
            <a:r>
              <a:rPr dirty="0" sz="1200" spc="-5" b="1">
                <a:latin typeface="メイリオ"/>
                <a:cs typeface="メイリオ"/>
              </a:rPr>
              <a:t>オーソドックスな形の置時計です。</a:t>
            </a:r>
            <a:endParaRPr sz="1200">
              <a:latin typeface="メイリオ"/>
              <a:cs typeface="メイリオ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630589" y="1601787"/>
          <a:ext cx="6078220" cy="578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5112385"/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spc="-10">
                          <a:latin typeface="メイリオ"/>
                          <a:cs typeface="メイリオ"/>
                        </a:rPr>
                        <a:t>NAR11002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-10">
                          <a:latin typeface="メイリオ"/>
                          <a:cs typeface="メイリオ"/>
                        </a:rPr>
                        <a:t>5,500</a:t>
                      </a:r>
                      <a:r>
                        <a:rPr dirty="0" sz="1200" spc="-5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メイリオ"/>
                          <a:cs typeface="メイリオ"/>
                        </a:rPr>
                        <a:t>6</a:t>
                      </a:r>
                      <a:r>
                        <a:rPr dirty="0" sz="900">
                          <a:latin typeface="メイリオ"/>
                          <a:cs typeface="メイリオ"/>
                        </a:rPr>
                        <a:t>個～</a:t>
                      </a:r>
                      <a:r>
                        <a:rPr dirty="0" sz="900" spc="-5">
                          <a:latin typeface="メイリオ"/>
                          <a:cs typeface="メイリオ"/>
                        </a:rPr>
                        <a:t>  単位未満の注文については、お問い合わせください。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メイリオ"/>
                          <a:cs typeface="メイリオ"/>
                        </a:rPr>
                        <a:t>グラスワークスナルミ  【アーチ】  クロック</a:t>
                      </a:r>
                      <a:r>
                        <a:rPr dirty="0" sz="900" spc="-20">
                          <a:latin typeface="メイリオ"/>
                          <a:cs typeface="メイリオ"/>
                        </a:rPr>
                        <a:t>（M）×1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5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5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メイリオ"/>
                          <a:cs typeface="メイリオ"/>
                        </a:rPr>
                        <a:t>置時計：幅</a:t>
                      </a:r>
                      <a:r>
                        <a:rPr dirty="0" sz="900" spc="-10">
                          <a:latin typeface="メイリオ"/>
                          <a:cs typeface="メイリオ"/>
                        </a:rPr>
                        <a:t>93×</a:t>
                      </a:r>
                      <a:r>
                        <a:rPr dirty="0" sz="900">
                          <a:latin typeface="メイリオ"/>
                          <a:cs typeface="メイリオ"/>
                        </a:rPr>
                        <a:t>奥行</a:t>
                      </a:r>
                      <a:r>
                        <a:rPr dirty="0" sz="900" spc="-10">
                          <a:latin typeface="メイリオ"/>
                          <a:cs typeface="メイリオ"/>
                        </a:rPr>
                        <a:t>30×H83mm</a:t>
                      </a:r>
                      <a:r>
                        <a:rPr dirty="0" sz="900" spc="-5">
                          <a:latin typeface="メイリオ"/>
                          <a:cs typeface="メイリオ"/>
                        </a:rPr>
                        <a:t>、箱サイズ：</a:t>
                      </a:r>
                      <a:r>
                        <a:rPr dirty="0" sz="900" spc="-10">
                          <a:latin typeface="メイリオ"/>
                          <a:cs typeface="メイリオ"/>
                        </a:rPr>
                        <a:t>110×120×45mm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メイリオ"/>
                          <a:cs typeface="メイリオ"/>
                        </a:rPr>
                        <a:t>中国製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25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メイリオ"/>
                          <a:cs typeface="メイリオ"/>
                        </a:rPr>
                        <a:t>オプティカルグラス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-5">
                          <a:latin typeface="メイリオ"/>
                          <a:cs typeface="メイリオ"/>
                        </a:rPr>
                        <a:t>※印刷方法：サンドブラスト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00" spc="-5">
                          <a:latin typeface="メイリオ"/>
                          <a:cs typeface="メイリオ"/>
                        </a:rPr>
                        <a:t>※名入れ箇所：正面、裏面、底面のいずれかになります。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00" spc="-20">
                          <a:latin typeface="メイリオ"/>
                          <a:cs typeface="メイリオ"/>
                        </a:rPr>
                        <a:t>※名入れスペース：</a:t>
                      </a:r>
                      <a:r>
                        <a:rPr dirty="0" sz="900" spc="-10">
                          <a:latin typeface="メイリオ"/>
                          <a:cs typeface="メイリオ"/>
                        </a:rPr>
                        <a:t>60×18mm（</a:t>
                      </a:r>
                      <a:r>
                        <a:rPr dirty="0" sz="900" spc="-20">
                          <a:latin typeface="メイリオ"/>
                          <a:cs typeface="メイリオ"/>
                        </a:rPr>
                        <a:t>正面・裏面）、</a:t>
                      </a:r>
                      <a:r>
                        <a:rPr dirty="0" sz="900" spc="-10">
                          <a:latin typeface="メイリオ"/>
                          <a:cs typeface="メイリオ"/>
                        </a:rPr>
                        <a:t>60×15mm（</a:t>
                      </a:r>
                      <a:r>
                        <a:rPr dirty="0" sz="900">
                          <a:latin typeface="メイリオ"/>
                          <a:cs typeface="メイリオ"/>
                        </a:rPr>
                        <a:t>底面</a:t>
                      </a:r>
                      <a:r>
                        <a:rPr dirty="0" sz="900" spc="-50">
                          <a:latin typeface="メイリオ"/>
                          <a:cs typeface="メイリオ"/>
                        </a:rPr>
                        <a:t>）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25" b="1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</a:tr>
              <a:tr h="250825">
                <a:tc gridSpan="2">
                  <a:txBody>
                    <a:bodyPr/>
                    <a:lstStyle/>
                    <a:p>
                      <a:pPr marL="9328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900" spc="-5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 marT="48895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940392" y="1447813"/>
            <a:ext cx="3747135" cy="2875280"/>
            <a:chOff x="940392" y="1447813"/>
            <a:chExt cx="3747135" cy="287528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5403" y="1447813"/>
              <a:ext cx="1022105" cy="101199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92" y="1575866"/>
              <a:ext cx="2834534" cy="274721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703292" y="1565152"/>
            <a:ext cx="1995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QR</a:t>
            </a:r>
            <a:r>
              <a:rPr dirty="0" sz="800" spc="-5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572" y="4417567"/>
            <a:ext cx="1425569" cy="140492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6707" y="4417567"/>
            <a:ext cx="1425569" cy="14049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2241" y="1637982"/>
            <a:ext cx="633728" cy="61446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713" y="5891212"/>
            <a:ext cx="1446030" cy="140475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6707" y="5891212"/>
            <a:ext cx="1444445" cy="1404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25747" y="2265048"/>
            <a:ext cx="2514600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dirty="0" sz="1400" spc="-5">
                <a:solidFill>
                  <a:srgbClr val="6F3A04"/>
                </a:solidFill>
                <a:latin typeface="游ゴシック"/>
                <a:cs typeface="游ゴシック"/>
              </a:rPr>
              <a:t>グラスワークスのロゴが入った高級感のある文字盤です。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3486" y="2029358"/>
            <a:ext cx="9868535" cy="5375275"/>
            <a:chOff x="623486" y="2029358"/>
            <a:chExt cx="9868535" cy="53752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431" y="3335343"/>
              <a:ext cx="2178042" cy="213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061" y="5743046"/>
              <a:ext cx="1703384" cy="16610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486" y="5739345"/>
              <a:ext cx="1702849" cy="16610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9231" y="3712895"/>
              <a:ext cx="3672674" cy="35975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202" y="2076450"/>
              <a:ext cx="1856841" cy="187695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9111" y="3345929"/>
              <a:ext cx="2182808" cy="213835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635" y="5743046"/>
              <a:ext cx="1701266" cy="166105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5119" y="2029358"/>
              <a:ext cx="2042579" cy="1979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dcterms:created xsi:type="dcterms:W3CDTF">2024-07-11T01:06:43Z</dcterms:created>
  <dcterms:modified xsi:type="dcterms:W3CDTF">2024-07-11T01:06:43Z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2024-07-11T00:00:00Z</vt:filetime>
  </property>
  <property fmtid="{D5CDD505-2E9C-101B-9397-08002B2CF9AE}" pid="5" name="Producer">
    <vt:lpwstr>Adobe PDF Library 24.2.159</vt:lpwstr>
  </property>
</Properties>
</file>