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6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18744"/>
            <a:ext cx="7505700" cy="45720"/>
          </a:xfrm>
          <a:custGeom>
            <a:avLst/>
            <a:gdLst/>
            <a:ahLst/>
            <a:cxnLst/>
            <a:rect l="l" t="t" r="r" b="b"/>
            <a:pathLst>
              <a:path w="7505700" h="45720">
                <a:moveTo>
                  <a:pt x="0" y="45720"/>
                </a:moveTo>
                <a:lnTo>
                  <a:pt x="7505687" y="45720"/>
                </a:lnTo>
                <a:lnTo>
                  <a:pt x="7505687" y="0"/>
                </a:lnTo>
                <a:lnTo>
                  <a:pt x="0" y="0"/>
                </a:lnTo>
                <a:lnTo>
                  <a:pt x="0" y="45720"/>
                </a:lnTo>
                <a:close/>
              </a:path>
            </a:pathLst>
          </a:custGeom>
          <a:solidFill>
            <a:srgbClr val="5B9BD4"/>
          </a:solidFill>
        </p:spPr>
        <p:txBody>
          <a:bodyPr wrap="square" lIns="0" tIns="0" rIns="0" bIns="0" rtlCol="0"/>
          <a:lstStyle/>
          <a:p>
            <a:endParaRPr/>
          </a:p>
        </p:txBody>
      </p:sp>
      <p:sp>
        <p:nvSpPr>
          <p:cNvPr id="17" name="bg object 17"/>
          <p:cNvSpPr/>
          <p:nvPr/>
        </p:nvSpPr>
        <p:spPr>
          <a:xfrm>
            <a:off x="274236" y="664464"/>
            <a:ext cx="7505700" cy="675640"/>
          </a:xfrm>
          <a:custGeom>
            <a:avLst/>
            <a:gdLst/>
            <a:ahLst/>
            <a:cxnLst/>
            <a:rect l="l" t="t" r="r" b="b"/>
            <a:pathLst>
              <a:path w="7505700" h="675640">
                <a:moveTo>
                  <a:pt x="7505687" y="0"/>
                </a:moveTo>
                <a:lnTo>
                  <a:pt x="0" y="0"/>
                </a:lnTo>
                <a:lnTo>
                  <a:pt x="0" y="675131"/>
                </a:lnTo>
                <a:lnTo>
                  <a:pt x="7505687" y="675131"/>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261859"/>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81788"/>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53644"/>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1025538860"/>
              </p:ext>
            </p:extLst>
          </p:nvPr>
        </p:nvGraphicFramePr>
        <p:xfrm>
          <a:off x="404664" y="693034"/>
          <a:ext cx="6874509" cy="697865"/>
        </p:xfrm>
        <a:graphic>
          <a:graphicData uri="http://schemas.openxmlformats.org/drawingml/2006/table">
            <a:tbl>
              <a:tblPr firstRow="1" bandRow="1">
                <a:tableStyleId>{2D5ABB26-0587-4C30-8999-92F81FD0307C}</a:tableStyleId>
              </a:tblPr>
              <a:tblGrid>
                <a:gridCol w="3268345">
                  <a:extLst>
                    <a:ext uri="{9D8B030D-6E8A-4147-A177-3AD203B41FA5}">
                      <a16:colId xmlns:a16="http://schemas.microsoft.com/office/drawing/2014/main" val="20000"/>
                    </a:ext>
                  </a:extLst>
                </a:gridCol>
                <a:gridCol w="3606164">
                  <a:extLst>
                    <a:ext uri="{9D8B030D-6E8A-4147-A177-3AD203B41FA5}">
                      <a16:colId xmlns:a16="http://schemas.microsoft.com/office/drawing/2014/main" val="20001"/>
                    </a:ext>
                  </a:extLst>
                </a:gridCol>
              </a:tblGrid>
              <a:tr h="697865">
                <a:tc>
                  <a:txBody>
                    <a:bodyPr/>
                    <a:lstStyle/>
                    <a:p>
                      <a:pPr marL="31750">
                        <a:lnSpc>
                          <a:spcPct val="100000"/>
                        </a:lnSpc>
                        <a:spcBef>
                          <a:spcPts val="640"/>
                        </a:spcBef>
                      </a:pPr>
                      <a:r>
                        <a:rPr sz="1400" b="1" spc="-5" dirty="0">
                          <a:latin typeface="メイリオ"/>
                          <a:cs typeface="メイリオ"/>
                        </a:rPr>
                        <a:t>グラスワークスナルミ</a:t>
                      </a:r>
                      <a:endParaRPr sz="1400" dirty="0">
                        <a:latin typeface="メイリオ"/>
                        <a:cs typeface="メイリオ"/>
                      </a:endParaRPr>
                    </a:p>
                    <a:p>
                      <a:pPr marL="31750">
                        <a:lnSpc>
                          <a:spcPct val="100000"/>
                        </a:lnSpc>
                        <a:spcBef>
                          <a:spcPts val="600"/>
                        </a:spcBef>
                      </a:pPr>
                      <a:r>
                        <a:rPr sz="1400" b="1" dirty="0">
                          <a:latin typeface="メイリオ"/>
                          <a:cs typeface="メイリオ"/>
                        </a:rPr>
                        <a:t>【ディクショナリー】クロック</a:t>
                      </a:r>
                      <a:r>
                        <a:rPr sz="1400" b="1" spc="-25" dirty="0">
                          <a:latin typeface="メイリオ"/>
                          <a:cs typeface="メイリオ"/>
                        </a:rPr>
                        <a:t>（M）</a:t>
                      </a:r>
                      <a:endParaRPr sz="1400" dirty="0">
                        <a:latin typeface="メイリオ"/>
                        <a:cs typeface="メイリオ"/>
                      </a:endParaRPr>
                    </a:p>
                  </a:txBody>
                  <a:tcPr marL="0" marR="0" marT="81280" marB="0">
                    <a:noFill/>
                  </a:tcPr>
                </a:tc>
                <a:tc>
                  <a:txBody>
                    <a:bodyPr/>
                    <a:lstStyle/>
                    <a:p>
                      <a:pPr marL="220979" marR="24130">
                        <a:lnSpc>
                          <a:spcPct val="136700"/>
                        </a:lnSpc>
                        <a:spcBef>
                          <a:spcPts val="405"/>
                        </a:spcBef>
                      </a:pPr>
                      <a:r>
                        <a:rPr sz="1200" b="1" spc="-5" dirty="0">
                          <a:latin typeface="メイリオ"/>
                          <a:cs typeface="メイリオ"/>
                        </a:rPr>
                        <a:t>オプティカルガラスの澄んだ透明感が上品に輝く開いた本の形をした時計です。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2329396222"/>
              </p:ext>
            </p:extLst>
          </p:nvPr>
        </p:nvGraphicFramePr>
        <p:xfrm>
          <a:off x="4407324" y="1397508"/>
          <a:ext cx="5998844" cy="5876925"/>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NAR11006</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11,000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3</a:t>
                      </a:r>
                      <a:r>
                        <a:rPr sz="900" dirty="0">
                          <a:latin typeface="メイリオ"/>
                          <a:cs typeface="メイリオ"/>
                        </a:rPr>
                        <a:t>個～</a:t>
                      </a:r>
                      <a:r>
                        <a:rPr sz="900" spc="-5" dirty="0">
                          <a:latin typeface="メイリオ"/>
                          <a:cs typeface="メイリオ"/>
                        </a:rPr>
                        <a:t>  単位未満の注文については、お問い合わせください。</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71500">
                <a:tc>
                  <a:txBody>
                    <a:bodyPr/>
                    <a:lstStyle/>
                    <a:p>
                      <a:pPr>
                        <a:lnSpc>
                          <a:spcPct val="100000"/>
                        </a:lnSpc>
                        <a:spcBef>
                          <a:spcPts val="32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4064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marR="1510665">
                        <a:lnSpc>
                          <a:spcPct val="140000"/>
                        </a:lnSpc>
                        <a:spcBef>
                          <a:spcPts val="360"/>
                        </a:spcBef>
                      </a:pPr>
                      <a:r>
                        <a:rPr sz="900" spc="-10" dirty="0">
                          <a:latin typeface="メイリオ"/>
                          <a:cs typeface="メイリオ"/>
                        </a:rPr>
                        <a:t>グラスワークスナルミ 【ディクショナリー】クロック（M）×1</a:t>
                      </a:r>
                      <a:r>
                        <a:rPr sz="900" spc="-50" dirty="0">
                          <a:latin typeface="メイリオ"/>
                          <a:cs typeface="メイリオ"/>
                        </a:rPr>
                        <a:t>、</a:t>
                      </a:r>
                      <a:endParaRPr lang="en-US" sz="900" spc="-50" dirty="0">
                        <a:latin typeface="メイリオ"/>
                        <a:cs typeface="メイリオ"/>
                      </a:endParaRPr>
                    </a:p>
                    <a:p>
                      <a:pPr marL="142875" marR="1510665">
                        <a:lnSpc>
                          <a:spcPct val="140000"/>
                        </a:lnSpc>
                        <a:spcBef>
                          <a:spcPts val="360"/>
                        </a:spcBef>
                      </a:pPr>
                      <a:r>
                        <a:rPr sz="900" spc="-20" dirty="0">
                          <a:latin typeface="メイリオ"/>
                          <a:cs typeface="メイリオ"/>
                        </a:rPr>
                        <a:t>ボタン電池</a:t>
                      </a:r>
                      <a:r>
                        <a:rPr sz="900" spc="-10" dirty="0">
                          <a:latin typeface="メイリオ"/>
                          <a:cs typeface="メイリオ"/>
                        </a:rPr>
                        <a:t>1</a:t>
                      </a:r>
                      <a:r>
                        <a:rPr sz="900" dirty="0">
                          <a:latin typeface="メイリオ"/>
                          <a:cs typeface="メイリオ"/>
                        </a:rPr>
                        <a:t>個使用（内蔵</a:t>
                      </a:r>
                      <a:r>
                        <a:rPr sz="900" spc="-50" dirty="0">
                          <a:latin typeface="メイリオ"/>
                          <a:cs typeface="メイリオ"/>
                        </a:rPr>
                        <a:t>）</a:t>
                      </a:r>
                      <a:endParaRPr sz="900" dirty="0">
                        <a:latin typeface="メイリオ"/>
                        <a:cs typeface="メイリオ"/>
                      </a:endParaRPr>
                    </a:p>
                  </a:txBody>
                  <a:tcPr marL="0" marR="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置時計：幅</a:t>
                      </a:r>
                      <a:r>
                        <a:rPr sz="900" spc="-10" dirty="0">
                          <a:latin typeface="メイリオ"/>
                          <a:cs typeface="メイリオ"/>
                        </a:rPr>
                        <a:t>139</a:t>
                      </a:r>
                      <a:r>
                        <a:rPr sz="900" spc="-20" dirty="0">
                          <a:latin typeface="メイリオ"/>
                          <a:cs typeface="メイリオ"/>
                        </a:rPr>
                        <a:t>×奥行</a:t>
                      </a:r>
                      <a:r>
                        <a:rPr sz="900" spc="-10" dirty="0">
                          <a:latin typeface="メイリオ"/>
                          <a:cs typeface="メイリオ"/>
                        </a:rPr>
                        <a:t>40</a:t>
                      </a:r>
                      <a:r>
                        <a:rPr sz="900" spc="-20" dirty="0">
                          <a:latin typeface="メイリオ"/>
                          <a:cs typeface="メイリオ"/>
                        </a:rPr>
                        <a:t>×高さ</a:t>
                      </a:r>
                      <a:r>
                        <a:rPr sz="900" spc="-10" dirty="0">
                          <a:latin typeface="メイリオ"/>
                          <a:cs typeface="メイリオ"/>
                        </a:rPr>
                        <a:t>99mm</a:t>
                      </a:r>
                      <a:r>
                        <a:rPr sz="900" spc="-20" dirty="0">
                          <a:latin typeface="メイリオ"/>
                          <a:cs typeface="メイリオ"/>
                        </a:rPr>
                        <a:t>、箱サイズ：</a:t>
                      </a:r>
                      <a:r>
                        <a:rPr sz="900" spc="-10" dirty="0">
                          <a:latin typeface="メイリオ"/>
                          <a:cs typeface="メイリオ"/>
                        </a:rPr>
                        <a:t>175×140×55mm</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中国製</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オプティカルグラス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8945">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87400">
                <a:tc>
                  <a:txBody>
                    <a:bodyPr/>
                    <a:lstStyle/>
                    <a:p>
                      <a:pPr>
                        <a:lnSpc>
                          <a:spcPct val="100000"/>
                        </a:lnSpc>
                      </a:pPr>
                      <a:endParaRPr sz="1000">
                        <a:latin typeface="Times New Roman"/>
                        <a:cs typeface="Times New Roman"/>
                      </a:endParaRPr>
                    </a:p>
                    <a:p>
                      <a:pPr>
                        <a:lnSpc>
                          <a:spcPct val="100000"/>
                        </a:lnSpc>
                        <a:spcBef>
                          <a:spcPts val="20"/>
                        </a:spcBef>
                      </a:pPr>
                      <a:endParaRPr sz="1000">
                        <a:latin typeface="Times New Roman"/>
                        <a:cs typeface="Times New Roman"/>
                      </a:endParaRPr>
                    </a:p>
                    <a:p>
                      <a:pPr marL="10160" algn="ctr">
                        <a:lnSpc>
                          <a:spcPct val="100000"/>
                        </a:lnSpc>
                        <a:spcBef>
                          <a:spcPts val="5"/>
                        </a:spcBef>
                      </a:pPr>
                      <a:r>
                        <a:rPr sz="1000" b="1" spc="-25" dirty="0">
                          <a:solidFill>
                            <a:srgbClr val="FFFFFF"/>
                          </a:solidFill>
                          <a:latin typeface="メイリオ"/>
                          <a:cs typeface="メイリオ"/>
                        </a:rPr>
                        <a:t>名入れ</a:t>
                      </a:r>
                      <a:endParaRPr sz="1000">
                        <a:latin typeface="メイリオ"/>
                        <a:cs typeface="メイリオ"/>
                      </a:endParaRPr>
                    </a:p>
                  </a:txBody>
                  <a:tcPr marL="0" marR="0" marT="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885"/>
                        </a:spcBef>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4"/>
                        </a:spcBef>
                      </a:pPr>
                      <a:r>
                        <a:rPr sz="900" spc="-5" dirty="0">
                          <a:latin typeface="メイリオ"/>
                          <a:cs typeface="メイリオ"/>
                        </a:rPr>
                        <a:t>※名入れ箇所：左正面、左裏面、右正面、右裏面のいずれかになります。</a:t>
                      </a:r>
                      <a:endParaRPr sz="900">
                        <a:latin typeface="メイリオ"/>
                        <a:cs typeface="メイリオ"/>
                      </a:endParaRPr>
                    </a:p>
                    <a:p>
                      <a:pPr marL="142875">
                        <a:lnSpc>
                          <a:spcPct val="100000"/>
                        </a:lnSpc>
                        <a:spcBef>
                          <a:spcPts val="430"/>
                        </a:spcBef>
                      </a:pPr>
                      <a:r>
                        <a:rPr sz="900" spc="-20" dirty="0">
                          <a:latin typeface="メイリオ"/>
                          <a:cs typeface="メイリオ"/>
                        </a:rPr>
                        <a:t>※名入れスペース：</a:t>
                      </a:r>
                      <a:r>
                        <a:rPr sz="900" spc="-10" dirty="0">
                          <a:latin typeface="メイリオ"/>
                          <a:cs typeface="メイリオ"/>
                        </a:rPr>
                        <a:t>45×25mm（</a:t>
                      </a:r>
                      <a:r>
                        <a:rPr sz="900" spc="-20" dirty="0">
                          <a:latin typeface="メイリオ"/>
                          <a:cs typeface="メイリオ"/>
                        </a:rPr>
                        <a:t>左正面、左裏面）、</a:t>
                      </a:r>
                      <a:r>
                        <a:rPr sz="900" spc="-10" dirty="0">
                          <a:latin typeface="メイリオ"/>
                          <a:cs typeface="メイリオ"/>
                        </a:rPr>
                        <a:t>50×70mm（</a:t>
                      </a:r>
                      <a:r>
                        <a:rPr sz="900" dirty="0">
                          <a:latin typeface="メイリオ"/>
                          <a:cs typeface="メイリオ"/>
                        </a:rPr>
                        <a:t>右正面、右裏面</a:t>
                      </a:r>
                      <a:r>
                        <a:rPr sz="900" spc="-50" dirty="0">
                          <a:latin typeface="メイリオ"/>
                          <a:cs typeface="メイリオ"/>
                        </a:rPr>
                        <a:t>）</a:t>
                      </a:r>
                      <a:endParaRPr sz="90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8945">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60"/>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dirty="0">
                        <a:latin typeface="メイリオ"/>
                        <a:cs typeface="メイリオ"/>
                      </a:endParaRPr>
                    </a:p>
                  </a:txBody>
                  <a:tcPr marL="0" marR="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6" name="object 6"/>
          <p:cNvSpPr txBox="1"/>
          <p:nvPr/>
        </p:nvSpPr>
        <p:spPr>
          <a:xfrm>
            <a:off x="1539143" y="1316930"/>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pic>
        <p:nvPicPr>
          <p:cNvPr id="7" name="object 7"/>
          <p:cNvPicPr/>
          <p:nvPr/>
        </p:nvPicPr>
        <p:blipFill>
          <a:blip r:embed="rId2" cstate="print"/>
          <a:stretch>
            <a:fillRect/>
          </a:stretch>
        </p:blipFill>
        <p:spPr>
          <a:xfrm>
            <a:off x="2599250" y="4259199"/>
            <a:ext cx="1447977" cy="1391208"/>
          </a:xfrm>
          <a:prstGeom prst="rect">
            <a:avLst/>
          </a:prstGeom>
        </p:spPr>
      </p:pic>
      <p:pic>
        <p:nvPicPr>
          <p:cNvPr id="8" name="object 8"/>
          <p:cNvPicPr/>
          <p:nvPr/>
        </p:nvPicPr>
        <p:blipFill>
          <a:blip r:embed="rId3" cstate="print"/>
          <a:stretch>
            <a:fillRect/>
          </a:stretch>
        </p:blipFill>
        <p:spPr>
          <a:xfrm>
            <a:off x="703813" y="4259199"/>
            <a:ext cx="1449128" cy="1391208"/>
          </a:xfrm>
          <a:prstGeom prst="rect">
            <a:avLst/>
          </a:prstGeom>
        </p:spPr>
      </p:pic>
      <p:pic>
        <p:nvPicPr>
          <p:cNvPr id="9" name="object 9"/>
          <p:cNvPicPr/>
          <p:nvPr/>
        </p:nvPicPr>
        <p:blipFill>
          <a:blip r:embed="rId4" cstate="print"/>
          <a:stretch>
            <a:fillRect/>
          </a:stretch>
        </p:blipFill>
        <p:spPr>
          <a:xfrm>
            <a:off x="703813" y="5757672"/>
            <a:ext cx="1264693" cy="1376044"/>
          </a:xfrm>
          <a:prstGeom prst="rect">
            <a:avLst/>
          </a:prstGeom>
        </p:spPr>
      </p:pic>
      <p:pic>
        <p:nvPicPr>
          <p:cNvPr id="10" name="object 10"/>
          <p:cNvPicPr/>
          <p:nvPr/>
        </p:nvPicPr>
        <p:blipFill>
          <a:blip r:embed="rId5" cstate="print"/>
          <a:stretch>
            <a:fillRect/>
          </a:stretch>
        </p:blipFill>
        <p:spPr>
          <a:xfrm>
            <a:off x="2599250" y="5757672"/>
            <a:ext cx="1447977" cy="1391221"/>
          </a:xfrm>
          <a:prstGeom prst="rect">
            <a:avLst/>
          </a:prstGeom>
        </p:spPr>
      </p:pic>
      <p:grpSp>
        <p:nvGrpSpPr>
          <p:cNvPr id="11" name="object 11"/>
          <p:cNvGrpSpPr/>
          <p:nvPr/>
        </p:nvGrpSpPr>
        <p:grpSpPr>
          <a:xfrm>
            <a:off x="506941" y="1243406"/>
            <a:ext cx="3954779" cy="2905760"/>
            <a:chOff x="506941" y="1243406"/>
            <a:chExt cx="3954779" cy="2905760"/>
          </a:xfrm>
        </p:grpSpPr>
        <p:pic>
          <p:nvPicPr>
            <p:cNvPr id="12" name="object 12"/>
            <p:cNvPicPr/>
            <p:nvPr/>
          </p:nvPicPr>
          <p:blipFill>
            <a:blip r:embed="rId6" cstate="print"/>
            <a:stretch>
              <a:fillRect/>
            </a:stretch>
          </p:blipFill>
          <p:spPr>
            <a:xfrm>
              <a:off x="506941" y="1548384"/>
              <a:ext cx="3334978" cy="2600718"/>
            </a:xfrm>
            <a:prstGeom prst="rect">
              <a:avLst/>
            </a:prstGeom>
          </p:spPr>
        </p:pic>
        <p:pic>
          <p:nvPicPr>
            <p:cNvPr id="13" name="object 13"/>
            <p:cNvPicPr/>
            <p:nvPr/>
          </p:nvPicPr>
          <p:blipFill>
            <a:blip r:embed="rId7" cstate="print"/>
            <a:stretch>
              <a:fillRect/>
            </a:stretch>
          </p:blipFill>
          <p:spPr>
            <a:xfrm>
              <a:off x="3439545" y="1243406"/>
              <a:ext cx="1022092" cy="1011986"/>
            </a:xfrm>
            <a:prstGeom prst="rect">
              <a:avLst/>
            </a:prstGeom>
          </p:spPr>
        </p:pic>
        <p:pic>
          <p:nvPicPr>
            <p:cNvPr id="14" name="object 14"/>
            <p:cNvPicPr/>
            <p:nvPr/>
          </p:nvPicPr>
          <p:blipFill>
            <a:blip r:embed="rId8" cstate="print"/>
            <a:stretch>
              <a:fillRect/>
            </a:stretch>
          </p:blipFill>
          <p:spPr>
            <a:xfrm>
              <a:off x="3665136" y="1444752"/>
              <a:ext cx="595882" cy="57961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390923" y="1607947"/>
            <a:ext cx="9856470" cy="5543550"/>
            <a:chOff x="390923" y="1607947"/>
            <a:chExt cx="9856470" cy="5543550"/>
          </a:xfrm>
        </p:grpSpPr>
        <p:pic>
          <p:nvPicPr>
            <p:cNvPr id="4" name="object 4"/>
            <p:cNvPicPr/>
            <p:nvPr/>
          </p:nvPicPr>
          <p:blipFill>
            <a:blip r:embed="rId2" cstate="print"/>
            <a:stretch>
              <a:fillRect/>
            </a:stretch>
          </p:blipFill>
          <p:spPr>
            <a:xfrm>
              <a:off x="6590161" y="3632483"/>
              <a:ext cx="3656807" cy="3513552"/>
            </a:xfrm>
            <a:prstGeom prst="rect">
              <a:avLst/>
            </a:prstGeom>
          </p:spPr>
        </p:pic>
        <p:pic>
          <p:nvPicPr>
            <p:cNvPr id="5" name="object 5"/>
            <p:cNvPicPr/>
            <p:nvPr/>
          </p:nvPicPr>
          <p:blipFill>
            <a:blip r:embed="rId3" cstate="print"/>
            <a:stretch>
              <a:fillRect/>
            </a:stretch>
          </p:blipFill>
          <p:spPr>
            <a:xfrm>
              <a:off x="390923" y="5552999"/>
              <a:ext cx="1662489" cy="1598476"/>
            </a:xfrm>
            <a:prstGeom prst="rect">
              <a:avLst/>
            </a:prstGeom>
          </p:spPr>
        </p:pic>
        <p:pic>
          <p:nvPicPr>
            <p:cNvPr id="6" name="object 6"/>
            <p:cNvPicPr/>
            <p:nvPr/>
          </p:nvPicPr>
          <p:blipFill>
            <a:blip r:embed="rId4" cstate="print"/>
            <a:stretch>
              <a:fillRect/>
            </a:stretch>
          </p:blipFill>
          <p:spPr>
            <a:xfrm>
              <a:off x="696045" y="3171915"/>
              <a:ext cx="2198936" cy="2112440"/>
            </a:xfrm>
            <a:prstGeom prst="rect">
              <a:avLst/>
            </a:prstGeom>
          </p:spPr>
        </p:pic>
        <p:pic>
          <p:nvPicPr>
            <p:cNvPr id="7" name="object 7"/>
            <p:cNvPicPr/>
            <p:nvPr/>
          </p:nvPicPr>
          <p:blipFill>
            <a:blip r:embed="rId5" cstate="print"/>
            <a:stretch>
              <a:fillRect/>
            </a:stretch>
          </p:blipFill>
          <p:spPr>
            <a:xfrm>
              <a:off x="5492543" y="1890679"/>
              <a:ext cx="1888839" cy="1815675"/>
            </a:xfrm>
            <a:prstGeom prst="rect">
              <a:avLst/>
            </a:prstGeom>
          </p:spPr>
        </p:pic>
        <p:pic>
          <p:nvPicPr>
            <p:cNvPr id="8" name="object 8"/>
            <p:cNvPicPr/>
            <p:nvPr/>
          </p:nvPicPr>
          <p:blipFill>
            <a:blip r:embed="rId6" cstate="print"/>
            <a:stretch>
              <a:fillRect/>
            </a:stretch>
          </p:blipFill>
          <p:spPr>
            <a:xfrm>
              <a:off x="2163996" y="5551932"/>
              <a:ext cx="1662492" cy="1598485"/>
            </a:xfrm>
            <a:prstGeom prst="rect">
              <a:avLst/>
            </a:prstGeom>
          </p:spPr>
        </p:pic>
        <p:pic>
          <p:nvPicPr>
            <p:cNvPr id="9" name="object 9"/>
            <p:cNvPicPr/>
            <p:nvPr/>
          </p:nvPicPr>
          <p:blipFill>
            <a:blip r:embed="rId7" cstate="print"/>
            <a:stretch>
              <a:fillRect/>
            </a:stretch>
          </p:blipFill>
          <p:spPr>
            <a:xfrm>
              <a:off x="3928789" y="5551932"/>
              <a:ext cx="1664016" cy="1598485"/>
            </a:xfrm>
            <a:prstGeom prst="rect">
              <a:avLst/>
            </a:prstGeom>
          </p:spPr>
        </p:pic>
        <p:pic>
          <p:nvPicPr>
            <p:cNvPr id="10" name="object 10"/>
            <p:cNvPicPr/>
            <p:nvPr/>
          </p:nvPicPr>
          <p:blipFill>
            <a:blip r:embed="rId8" cstate="print"/>
            <a:stretch>
              <a:fillRect/>
            </a:stretch>
          </p:blipFill>
          <p:spPr>
            <a:xfrm>
              <a:off x="3171487" y="3182112"/>
              <a:ext cx="2198672" cy="2112184"/>
            </a:xfrm>
            <a:prstGeom prst="rect">
              <a:avLst/>
            </a:prstGeom>
          </p:spPr>
        </p:pic>
        <p:pic>
          <p:nvPicPr>
            <p:cNvPr id="11" name="object 11"/>
            <p:cNvPicPr/>
            <p:nvPr/>
          </p:nvPicPr>
          <p:blipFill>
            <a:blip r:embed="rId9" cstate="print"/>
            <a:stretch>
              <a:fillRect/>
            </a:stretch>
          </p:blipFill>
          <p:spPr>
            <a:xfrm>
              <a:off x="921808" y="1607947"/>
              <a:ext cx="1343952" cy="129327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Words>
  <Application>Microsoft Office PowerPoint</Application>
  <PresentationFormat>ユーザー設定</PresentationFormat>
  <Paragraphs>48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2024-06-14T04:23:33Z</dcterms:created>
  <dcterms:modified xsi:type="dcterms:W3CDTF">2024-06-14T04:24:09Z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2024-06-14T00:00:00Z</vt:filetime>
  </property>
  <property fmtid="{D5CDD505-2E9C-101B-9397-08002B2CF9AE}" pid="3" name="Creator">
    <vt:lpwstr>Excel 用 Acrobat PDFMaker 24</vt:lpwstr>
  </property>
  <property fmtid="{D5CDD505-2E9C-101B-9397-08002B2CF9AE}" pid="4" name="LastSaved">
    <vt:filetime>2024-06-14T00:00:00Z</vt:filetime>
  </property>
  <property fmtid="{D5CDD505-2E9C-101B-9397-08002B2CF9AE}" pid="5" name="Producer">
    <vt:lpwstr>Adobe PDF Library 24.2.23</vt:lpwstr>
  </property>
</Properties>
</file>