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236" y="688835"/>
            <a:ext cx="7505700" cy="46355"/>
          </a:xfrm>
          <a:custGeom>
            <a:avLst/>
            <a:gdLst/>
            <a:ahLst/>
            <a:cxnLst/>
            <a:rect l="l" t="t" r="r" b="b"/>
            <a:pathLst>
              <a:path w="7505700" h="46354">
                <a:moveTo>
                  <a:pt x="0" y="45732"/>
                </a:moveTo>
                <a:lnTo>
                  <a:pt x="7505687" y="45732"/>
                </a:lnTo>
                <a:lnTo>
                  <a:pt x="7505687" y="0"/>
                </a:lnTo>
                <a:lnTo>
                  <a:pt x="0" y="0"/>
                </a:lnTo>
                <a:lnTo>
                  <a:pt x="0" y="457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4236" y="734568"/>
            <a:ext cx="7505700" cy="675640"/>
          </a:xfrm>
          <a:custGeom>
            <a:avLst/>
            <a:gdLst/>
            <a:ahLst/>
            <a:cxnLst/>
            <a:rect l="l" t="t" r="r" b="b"/>
            <a:pathLst>
              <a:path w="7505700" h="675640">
                <a:moveTo>
                  <a:pt x="7505687" y="0"/>
                </a:moveTo>
                <a:lnTo>
                  <a:pt x="0" y="0"/>
                </a:lnTo>
                <a:lnTo>
                  <a:pt x="0" y="675132"/>
                </a:lnTo>
                <a:lnTo>
                  <a:pt x="7505687" y="675132"/>
                </a:lnTo>
                <a:lnTo>
                  <a:pt x="7505687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44" y="234886"/>
            <a:ext cx="10155935" cy="70986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74" y="360337"/>
            <a:ext cx="3010782" cy="9076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2373" y="410812"/>
            <a:ext cx="3571671" cy="26890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04" y="151892"/>
            <a:ext cx="384810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9455"/>
            <a:ext cx="96297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5.jp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7324" y="1467618"/>
          <a:ext cx="5998844" cy="573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latin typeface="メイリオ"/>
                          <a:cs typeface="メイリオ"/>
                        </a:rPr>
                        <a:t>NAR11065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20" dirty="0">
                          <a:latin typeface="メイリオ"/>
                          <a:cs typeface="メイリオ"/>
                        </a:rPr>
                        <a:t>33,000</a:t>
                      </a:r>
                      <a:r>
                        <a:rPr sz="1200" spc="-50" dirty="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1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個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～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889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グラスワークスナルミ【カーヴ】世界時計×1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、単三電池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本使用（付属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世界時計：幅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150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×奥行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47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×高さ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190mm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、箱サイズ：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230×185×70mm</a:t>
                      </a:r>
                      <a:r>
                        <a:rPr sz="900" spc="75" dirty="0">
                          <a:latin typeface="メイリオ"/>
                          <a:cs typeface="メイリオ"/>
                        </a:rPr>
                        <a:t>、本体重量  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2600g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中国製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オプティカルグラス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※印刷方法：サンドブラスト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※名入れ箇所：正面、裏面、底面のいずれかになります。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※名入れスペース：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100×30mm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74236" y="7191756"/>
            <a:ext cx="10139680" cy="47625"/>
          </a:xfrm>
          <a:custGeom>
            <a:avLst/>
            <a:gdLst/>
            <a:ahLst/>
            <a:cxnLst/>
            <a:rect l="l" t="t" r="r" b="b"/>
            <a:pathLst>
              <a:path w="10139680" h="47625">
                <a:moveTo>
                  <a:pt x="10139159" y="0"/>
                </a:moveTo>
                <a:lnTo>
                  <a:pt x="0" y="0"/>
                </a:lnTo>
                <a:lnTo>
                  <a:pt x="0" y="47243"/>
                </a:lnTo>
                <a:lnTo>
                  <a:pt x="10139159" y="47243"/>
                </a:lnTo>
                <a:lnTo>
                  <a:pt x="10139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504565" algn="l"/>
              </a:tabLst>
            </a:pPr>
            <a:r>
              <a:rPr spc="610" dirty="0"/>
              <a:t>提案</a:t>
            </a:r>
            <a:r>
              <a:rPr spc="625" dirty="0"/>
              <a:t>書</a:t>
            </a:r>
            <a:r>
              <a:rPr spc="-50" dirty="0"/>
              <a:t>（</a:t>
            </a:r>
            <a:r>
              <a:rPr dirty="0"/>
              <a:t>	</a:t>
            </a:r>
            <a:r>
              <a:rPr spc="625" dirty="0"/>
              <a:t>商</a:t>
            </a:r>
            <a:r>
              <a:rPr spc="610" dirty="0"/>
              <a:t>品</a:t>
            </a:r>
            <a:r>
              <a:rPr spc="625" dirty="0"/>
              <a:t>情</a:t>
            </a:r>
            <a:r>
              <a:rPr spc="-50" dirty="0"/>
              <a:t>報</a:t>
            </a:r>
            <a:r>
              <a:rPr dirty="0"/>
              <a:t>	</a:t>
            </a:r>
            <a:r>
              <a:rPr spc="-50" dirty="0"/>
              <a:t>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3014" y="123748"/>
            <a:ext cx="2482850" cy="1286510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4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400" dirty="0">
                <a:latin typeface="メイリオ"/>
                <a:cs typeface="メイリオ"/>
              </a:rPr>
              <a:t>（会社名</a:t>
            </a:r>
            <a:r>
              <a:rPr sz="1400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marL="18415" algn="ctr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メイリオ"/>
                <a:cs typeface="メイリオ"/>
              </a:rPr>
              <a:t>TEL：（</a:t>
            </a:r>
            <a:r>
              <a:rPr sz="1400" b="1" dirty="0">
                <a:latin typeface="メイリオ"/>
                <a:cs typeface="メイリオ"/>
              </a:rPr>
              <a:t>電話番号</a:t>
            </a:r>
            <a:r>
              <a:rPr sz="1400" b="1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2068"/>
              </p:ext>
            </p:extLst>
          </p:nvPr>
        </p:nvGraphicFramePr>
        <p:xfrm>
          <a:off x="428160" y="769937"/>
          <a:ext cx="6417309" cy="697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" dirty="0">
                          <a:latin typeface="メイリオ"/>
                          <a:cs typeface="メイリオ"/>
                        </a:rPr>
                        <a:t>グラスワークスナルミ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101090" algn="l"/>
                        </a:tabLst>
                      </a:pPr>
                      <a:r>
                        <a:rPr sz="1400" b="1" dirty="0">
                          <a:latin typeface="メイリオ"/>
                          <a:cs typeface="メイリオ"/>
                        </a:rPr>
                        <a:t>【カーヴ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】</a:t>
                      </a:r>
                      <a:r>
                        <a:rPr sz="1400" b="1" dirty="0">
                          <a:latin typeface="メイリオ"/>
                          <a:cs typeface="メイリオ"/>
                        </a:rPr>
                        <a:t>	世界時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計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</a:txBody>
                  <a:tcPr marL="0" marR="0" marT="81280" marB="0">
                    <a:noFill/>
                  </a:tcPr>
                </a:tc>
                <a:tc>
                  <a:txBody>
                    <a:bodyPr/>
                    <a:lstStyle/>
                    <a:p>
                      <a:pPr marL="8369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spc="-5" dirty="0">
                          <a:latin typeface="メイリオ"/>
                          <a:cs typeface="メイリオ"/>
                        </a:rPr>
                        <a:t>日本の時間と世界の都市時間が</a:t>
                      </a:r>
                      <a:endParaRPr sz="1200" dirty="0">
                        <a:latin typeface="メイリオ"/>
                        <a:cs typeface="メイリオ"/>
                      </a:endParaRPr>
                    </a:p>
                    <a:p>
                      <a:pPr marL="8369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latin typeface="メイリオ"/>
                          <a:cs typeface="メイリオ"/>
                        </a:rPr>
                        <a:t>同時にわかる機能を持った世界時計です。</a:t>
                      </a:r>
                      <a:endParaRPr sz="1200" dirty="0">
                        <a:latin typeface="メイリオ"/>
                        <a:cs typeface="メイリオ"/>
                      </a:endParaRPr>
                    </a:p>
                  </a:txBody>
                  <a:tcPr marL="0" marR="0" marT="11874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86159" y="1387035"/>
            <a:ext cx="2000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QR</a:t>
            </a:r>
            <a:r>
              <a:rPr sz="800" spc="-5" dirty="0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3806" y="4263771"/>
            <a:ext cx="1449705" cy="1391285"/>
            <a:chOff x="703806" y="4263771"/>
            <a:chExt cx="1449705" cy="13912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806" y="4263771"/>
              <a:ext cx="1345685" cy="13455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813" y="4263771"/>
              <a:ext cx="1449127" cy="139120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599243" y="4263771"/>
            <a:ext cx="1448435" cy="1391285"/>
            <a:chOff x="2599243" y="4263771"/>
            <a:chExt cx="1448435" cy="139128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9243" y="4267023"/>
              <a:ext cx="1359960" cy="13480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9243" y="4263771"/>
              <a:ext cx="1447984" cy="139120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1566" y="5724144"/>
            <a:ext cx="1449705" cy="1393190"/>
            <a:chOff x="711566" y="5724144"/>
            <a:chExt cx="1449705" cy="139319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573" y="5724144"/>
              <a:ext cx="1361097" cy="13455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566" y="5724144"/>
              <a:ext cx="1449127" cy="139274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599250" y="5724144"/>
            <a:ext cx="1448435" cy="1393190"/>
            <a:chOff x="2599250" y="5724144"/>
            <a:chExt cx="1448435" cy="139319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9250" y="5739562"/>
              <a:ext cx="1359954" cy="13439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9250" y="5724144"/>
              <a:ext cx="1447987" cy="139274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10812" y="1394472"/>
            <a:ext cx="3952875" cy="2794000"/>
            <a:chOff x="310812" y="1394472"/>
            <a:chExt cx="3952875" cy="27940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201" y="1607820"/>
              <a:ext cx="3580939" cy="25801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812" y="1394472"/>
              <a:ext cx="926846" cy="9309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60" y="1505712"/>
              <a:ext cx="580656" cy="5623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098" y="2123950"/>
            <a:ext cx="2697480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spc="-15" dirty="0">
                <a:solidFill>
                  <a:srgbClr val="6F3A04"/>
                </a:solidFill>
                <a:latin typeface="游ゴシック"/>
                <a:cs typeface="游ゴシック"/>
              </a:rPr>
              <a:t>世界地図の背景に飛行機の秒針が</a:t>
            </a:r>
            <a:r>
              <a:rPr sz="1400" spc="-5" dirty="0">
                <a:solidFill>
                  <a:srgbClr val="6F3A04"/>
                </a:solidFill>
                <a:latin typeface="游ゴシック"/>
                <a:cs typeface="游ゴシック"/>
              </a:rPr>
              <a:t>ユニークな文字盤です。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23" y="1467739"/>
            <a:ext cx="9890760" cy="5696585"/>
            <a:chOff x="390923" y="1467739"/>
            <a:chExt cx="9890760" cy="5696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1031" y="3496132"/>
              <a:ext cx="3670373" cy="36679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320" y="3190203"/>
              <a:ext cx="2123324" cy="2114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9630" y="1894802"/>
              <a:ext cx="1888566" cy="1892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996" y="5551932"/>
              <a:ext cx="1603894" cy="1606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923" y="5552999"/>
              <a:ext cx="1603519" cy="1606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8788" y="5551932"/>
              <a:ext cx="1608809" cy="16069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9356" y="3182112"/>
              <a:ext cx="2128621" cy="21141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4" y="1467739"/>
              <a:ext cx="1538642" cy="15483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ユーザー設定</PresentationFormat>
  <Paragraphs>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Calibri</vt:lpstr>
      <vt:lpstr>Times New Roman</vt:lpstr>
      <vt:lpstr>Office Theme</vt:lpstr>
      <vt:lpstr>提案書（ 商品情報 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cp:lastModifiedBy>0 kikaku</cp:lastModifiedBy>
  <cp:revision>1</cp:revision>
  <dcterms:created xsi:type="dcterms:W3CDTF">2024-06-05T06:45:57Z</dcterms:created>
  <dcterms:modified xsi:type="dcterms:W3CDTF">2024-06-05T06:46:45Z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2024-06-05T00:00:00Z</vt:filetime>
  </property>
  <property fmtid="{D5CDD505-2E9C-101B-9397-08002B2CF9AE}" pid="5" name="Producer">
    <vt:lpwstr>Adobe PDF Library 24.2.23</vt:lpwstr>
  </property>
</Properties>
</file>