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4483"/>
            <a:ext cx="909478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5196"/>
            <a:ext cx="748982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4236" y="688835"/>
            <a:ext cx="7505700" cy="46355"/>
          </a:xfrm>
          <a:custGeom>
            <a:avLst/>
            <a:gdLst/>
            <a:ahLst/>
            <a:cxnLst/>
            <a:rect l="l" t="t" r="r" b="b"/>
            <a:pathLst>
              <a:path w="7505700" h="46354">
                <a:moveTo>
                  <a:pt x="0" y="45732"/>
                </a:moveTo>
                <a:lnTo>
                  <a:pt x="7505687" y="45732"/>
                </a:lnTo>
                <a:lnTo>
                  <a:pt x="7505687" y="0"/>
                </a:lnTo>
                <a:lnTo>
                  <a:pt x="0" y="0"/>
                </a:lnTo>
                <a:lnTo>
                  <a:pt x="0" y="4573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74236" y="734568"/>
            <a:ext cx="7505700" cy="675640"/>
          </a:xfrm>
          <a:custGeom>
            <a:avLst/>
            <a:gdLst/>
            <a:ahLst/>
            <a:cxnLst/>
            <a:rect l="l" t="t" r="r" b="b"/>
            <a:pathLst>
              <a:path w="7505700" h="675640">
                <a:moveTo>
                  <a:pt x="7505687" y="0"/>
                </a:moveTo>
                <a:lnTo>
                  <a:pt x="0" y="0"/>
                </a:lnTo>
                <a:lnTo>
                  <a:pt x="0" y="675132"/>
                </a:lnTo>
                <a:lnTo>
                  <a:pt x="7505687" y="675132"/>
                </a:lnTo>
                <a:lnTo>
                  <a:pt x="7505687" y="0"/>
                </a:lnTo>
                <a:close/>
              </a:path>
            </a:pathLst>
          </a:custGeom>
          <a:solidFill>
            <a:srgbClr val="DDEB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4236" y="7191756"/>
            <a:ext cx="10139680" cy="47625"/>
          </a:xfrm>
          <a:custGeom>
            <a:avLst/>
            <a:gdLst/>
            <a:ahLst/>
            <a:cxnLst/>
            <a:rect l="l" t="t" r="r" b="b"/>
            <a:pathLst>
              <a:path w="10139680" h="47625">
                <a:moveTo>
                  <a:pt x="10139159" y="0"/>
                </a:moveTo>
                <a:lnTo>
                  <a:pt x="0" y="0"/>
                </a:lnTo>
                <a:lnTo>
                  <a:pt x="0" y="47243"/>
                </a:lnTo>
                <a:lnTo>
                  <a:pt x="10139159" y="47243"/>
                </a:lnTo>
                <a:lnTo>
                  <a:pt x="1013915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39455"/>
            <a:ext cx="465439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044" y="234886"/>
            <a:ext cx="10155935" cy="709860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574" y="360337"/>
            <a:ext cx="3010782" cy="9076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2373" y="410812"/>
            <a:ext cx="3571671" cy="26890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004" y="151892"/>
            <a:ext cx="3848100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メイリオ"/>
                <a:cs typeface="メイリオ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39455"/>
            <a:ext cx="962977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3450"/>
            <a:ext cx="34239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3450"/>
            <a:ext cx="246094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7680" algn="l"/>
                <a:tab pos="3504565" algn="l"/>
              </a:tabLst>
            </a:pPr>
            <a:r>
              <a:rPr spc="610" dirty="0"/>
              <a:t>提案</a:t>
            </a:r>
            <a:r>
              <a:rPr spc="625" dirty="0"/>
              <a:t>書</a:t>
            </a:r>
            <a:r>
              <a:rPr spc="-50" dirty="0"/>
              <a:t>（</a:t>
            </a:r>
            <a:r>
              <a:rPr dirty="0"/>
              <a:t>	</a:t>
            </a:r>
            <a:r>
              <a:rPr spc="625" dirty="0"/>
              <a:t>商</a:t>
            </a:r>
            <a:r>
              <a:rPr spc="610" dirty="0"/>
              <a:t>品</a:t>
            </a:r>
            <a:r>
              <a:rPr spc="625" dirty="0"/>
              <a:t>情</a:t>
            </a:r>
            <a:r>
              <a:rPr spc="-50" dirty="0"/>
              <a:t>報</a:t>
            </a:r>
            <a:r>
              <a:rPr dirty="0"/>
              <a:t>	</a:t>
            </a:r>
            <a:r>
              <a:rPr spc="-50" dirty="0"/>
              <a:t>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23014" y="123748"/>
            <a:ext cx="2482850" cy="1286510"/>
          </a:xfrm>
          <a:prstGeom prst="rect">
            <a:avLst/>
          </a:prstGeom>
          <a:ln w="12700">
            <a:solidFill>
              <a:srgbClr val="9BC2E6"/>
            </a:solidFill>
          </a:ln>
        </p:spPr>
        <p:txBody>
          <a:bodyPr vert="horz" wrap="square" lIns="0" tIns="882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5"/>
              </a:spcBef>
            </a:pPr>
            <a:endParaRPr sz="1400">
              <a:latin typeface="Times New Roman"/>
              <a:cs typeface="Times New Roman"/>
            </a:endParaRPr>
          </a:p>
          <a:p>
            <a:pPr marL="18415" algn="ctr">
              <a:lnSpc>
                <a:spcPct val="100000"/>
              </a:lnSpc>
            </a:pPr>
            <a:r>
              <a:rPr sz="1400" dirty="0">
                <a:latin typeface="メイリオ"/>
                <a:cs typeface="メイリオ"/>
              </a:rPr>
              <a:t>（会社名</a:t>
            </a:r>
            <a:r>
              <a:rPr sz="1400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  <a:p>
            <a:pPr marL="18415" algn="ctr">
              <a:lnSpc>
                <a:spcPct val="100000"/>
              </a:lnSpc>
              <a:spcBef>
                <a:spcPts val="960"/>
              </a:spcBef>
            </a:pPr>
            <a:r>
              <a:rPr sz="1400" b="1" spc="-10" dirty="0">
                <a:latin typeface="メイリオ"/>
                <a:cs typeface="メイリオ"/>
              </a:rPr>
              <a:t>TEL：（</a:t>
            </a:r>
            <a:r>
              <a:rPr sz="1400" b="1" dirty="0">
                <a:latin typeface="メイリオ"/>
                <a:cs typeface="メイリオ"/>
              </a:rPr>
              <a:t>電話番号</a:t>
            </a:r>
            <a:r>
              <a:rPr sz="1400" b="1" spc="-50" dirty="0">
                <a:latin typeface="メイリオ"/>
                <a:cs typeface="メイリオ"/>
              </a:rPr>
              <a:t>）</a:t>
            </a:r>
            <a:endParaRPr sz="1400">
              <a:latin typeface="メイリオ"/>
              <a:cs typeface="メイリオ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2990"/>
              </p:ext>
            </p:extLst>
          </p:nvPr>
        </p:nvGraphicFramePr>
        <p:xfrm>
          <a:off x="366350" y="742433"/>
          <a:ext cx="6569709" cy="697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8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400" b="1" spc="-5" dirty="0">
                          <a:latin typeface="メイリオ"/>
                          <a:cs typeface="メイリオ"/>
                        </a:rPr>
                        <a:t>グラスワークスナルミ</a:t>
                      </a:r>
                      <a:endParaRPr sz="1400" dirty="0">
                        <a:latin typeface="メイリオ"/>
                        <a:cs typeface="メイリオ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101090" algn="l"/>
                        </a:tabLst>
                      </a:pPr>
                      <a:r>
                        <a:rPr sz="1400" b="1" dirty="0">
                          <a:latin typeface="メイリオ"/>
                          <a:cs typeface="メイリオ"/>
                        </a:rPr>
                        <a:t>【ステラ</a:t>
                      </a:r>
                      <a:r>
                        <a:rPr sz="1400" b="1" spc="-50" dirty="0">
                          <a:latin typeface="メイリオ"/>
                          <a:cs typeface="メイリオ"/>
                        </a:rPr>
                        <a:t>】</a:t>
                      </a:r>
                      <a:r>
                        <a:rPr sz="1400" b="1" dirty="0">
                          <a:latin typeface="メイリオ"/>
                          <a:cs typeface="メイリオ"/>
                        </a:rPr>
                        <a:t>	電波時</a:t>
                      </a:r>
                      <a:r>
                        <a:rPr sz="1400" b="1" spc="-50" dirty="0">
                          <a:latin typeface="メイリオ"/>
                          <a:cs typeface="メイリオ"/>
                        </a:rPr>
                        <a:t>計</a:t>
                      </a:r>
                      <a:endParaRPr sz="1400" dirty="0">
                        <a:latin typeface="メイリオ"/>
                        <a:cs typeface="メイリオ"/>
                      </a:endParaRPr>
                    </a:p>
                  </a:txBody>
                  <a:tcPr marL="0" marR="0" marT="81280" marB="0">
                    <a:noFill/>
                  </a:tcPr>
                </a:tc>
                <a:tc>
                  <a:txBody>
                    <a:bodyPr/>
                    <a:lstStyle/>
                    <a:p>
                      <a:pPr marL="836930" marR="24130">
                        <a:lnSpc>
                          <a:spcPct val="136700"/>
                        </a:lnSpc>
                        <a:spcBef>
                          <a:spcPts val="405"/>
                        </a:spcBef>
                      </a:pPr>
                      <a:r>
                        <a:rPr sz="1200" b="1" spc="-5" dirty="0">
                          <a:latin typeface="メイリオ"/>
                          <a:cs typeface="メイリオ"/>
                        </a:rPr>
                        <a:t>オプティカルガラスの澄んだ透明ボディーの美しさを活かした電波時計です。</a:t>
                      </a:r>
                      <a:endParaRPr sz="1200" dirty="0">
                        <a:latin typeface="メイリオ"/>
                        <a:cs typeface="メイリオ"/>
                      </a:endParaRPr>
                    </a:p>
                  </a:txBody>
                  <a:tcPr marL="0" marR="0" marT="5143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07324" y="1467618"/>
          <a:ext cx="5998844" cy="5737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商品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ID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010"/>
                        </a:spcBef>
                      </a:pPr>
                      <a:r>
                        <a:rPr sz="1400" spc="-10" dirty="0">
                          <a:latin typeface="メイリオ"/>
                          <a:cs typeface="メイリオ"/>
                        </a:rPr>
                        <a:t>NAR11214</a:t>
                      </a:r>
                      <a:endParaRPr sz="1400">
                        <a:latin typeface="メイリオ"/>
                        <a:cs typeface="メイリオ"/>
                      </a:endParaRPr>
                    </a:p>
                  </a:txBody>
                  <a:tcPr marL="0" marR="0" marT="12827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販売価格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200" spc="-20" dirty="0">
                          <a:latin typeface="メイリオ"/>
                          <a:cs typeface="メイリオ"/>
                        </a:rPr>
                        <a:t>27,500</a:t>
                      </a:r>
                      <a:r>
                        <a:rPr sz="1200" spc="-50" dirty="0">
                          <a:latin typeface="メイリオ"/>
                          <a:cs typeface="メイリオ"/>
                        </a:rPr>
                        <a:t>円</a:t>
                      </a:r>
                      <a:endParaRPr sz="1200">
                        <a:latin typeface="メイリオ"/>
                        <a:cs typeface="メイリオ"/>
                      </a:endParaRPr>
                    </a:p>
                  </a:txBody>
                  <a:tcPr marL="0" marR="0" marT="14605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注文可能数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1</a:t>
                      </a:r>
                      <a:r>
                        <a:rPr sz="900" dirty="0">
                          <a:latin typeface="メイリオ"/>
                          <a:cs typeface="メイリオ"/>
                        </a:rPr>
                        <a:t>個</a:t>
                      </a:r>
                      <a:r>
                        <a:rPr sz="900" spc="-50" dirty="0">
                          <a:latin typeface="メイリオ"/>
                          <a:cs typeface="メイリオ"/>
                        </a:rPr>
                        <a:t>～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セット内容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889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メイリオ"/>
                          <a:cs typeface="メイリオ"/>
                        </a:rPr>
                        <a:t>グラスワークスナルミ  【ステラ】  電波時計×</a:t>
                      </a:r>
                      <a:r>
                        <a:rPr sz="900" spc="-25" dirty="0">
                          <a:latin typeface="メイリオ"/>
                          <a:cs typeface="メイリオ"/>
                        </a:rPr>
                        <a:t>1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5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色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5" dirty="0">
                          <a:latin typeface="メイリオ"/>
                          <a:cs typeface="メイリオ"/>
                        </a:rPr>
                        <a:t>画像参照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サイズ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電波時計：幅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160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×奥行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50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×高さ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160mm</a:t>
                      </a:r>
                      <a:r>
                        <a:rPr sz="900" spc="-20" dirty="0">
                          <a:latin typeface="メイリオ"/>
                          <a:cs typeface="メイリオ"/>
                        </a:rPr>
                        <a:t>、箱サイズ：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195×210×70mm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生産国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中国製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材質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オプティカルグラス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パッケージ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メイリオ"/>
                          <a:cs typeface="メイリオ"/>
                        </a:rPr>
                        <a:t>化粧箱入り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31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25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名入れ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12395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※印刷方法：サンドブラスト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※名入れ箇所：正面、裏面、底面のいずれかになります。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900" spc="-20" dirty="0">
                          <a:latin typeface="メイリオ"/>
                          <a:cs typeface="メイリオ"/>
                        </a:rPr>
                        <a:t>※名入れスペース：</a:t>
                      </a:r>
                      <a:r>
                        <a:rPr sz="900" spc="-10" dirty="0">
                          <a:latin typeface="メイリオ"/>
                          <a:cs typeface="メイリオ"/>
                        </a:rPr>
                        <a:t>90×30mm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000" b="1" spc="-30" dirty="0">
                          <a:solidFill>
                            <a:srgbClr val="FFFFFF"/>
                          </a:solidFill>
                          <a:latin typeface="メイリオ"/>
                          <a:cs typeface="メイリオ"/>
                        </a:rPr>
                        <a:t>備考</a:t>
                      </a:r>
                      <a:endParaRPr sz="1000">
                        <a:latin typeface="メイリオ"/>
                        <a:cs typeface="メイリオ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メイリオ"/>
                          <a:cs typeface="メイリオ"/>
                        </a:rPr>
                        <a:t>こちらの商品は、のし掛け・包装を無料でお付けしています。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3810" marB="0">
                    <a:lnL w="12700">
                      <a:solidFill>
                        <a:srgbClr val="9BC2E6"/>
                      </a:solidFill>
                      <a:prstDash val="solid"/>
                    </a:lnL>
                    <a:lnR w="12700">
                      <a:solidFill>
                        <a:srgbClr val="9BC2E6"/>
                      </a:solidFill>
                      <a:prstDash val="solid"/>
                    </a:lnR>
                    <a:lnT w="12700">
                      <a:solidFill>
                        <a:srgbClr val="9BC2E6"/>
                      </a:solidFill>
                      <a:prstDash val="solid"/>
                    </a:lnT>
                    <a:lnB w="12700">
                      <a:solidFill>
                        <a:srgbClr val="9BC2E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marL="944244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900" spc="-5" dirty="0">
                          <a:solidFill>
                            <a:srgbClr val="FF0000"/>
                          </a:solidFill>
                          <a:latin typeface="メイリオ"/>
                          <a:cs typeface="メイリオ"/>
                        </a:rPr>
                        <a:t>在庫は流動的で、価格は暫定値です。決定前に必ず在庫確認と正式なお見積りをご依頼ください。</a:t>
                      </a:r>
                      <a:endParaRPr sz="900">
                        <a:latin typeface="メイリオ"/>
                        <a:cs typeface="メイリオ"/>
                      </a:endParaRPr>
                    </a:p>
                  </a:txBody>
                  <a:tcPr marL="0" marR="0" marT="45719" marB="0">
                    <a:lnT w="12700">
                      <a:solidFill>
                        <a:srgbClr val="9BC2E6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539143" y="1387035"/>
            <a:ext cx="2000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QR</a:t>
            </a:r>
            <a:r>
              <a:rPr sz="800" spc="-5" dirty="0">
                <a:latin typeface="游ゴシック"/>
                <a:cs typeface="游ゴシック"/>
              </a:rPr>
              <a:t>コードから商品ページをご覧頂けます</a:t>
            </a:r>
            <a:endParaRPr sz="800">
              <a:latin typeface="游ゴシック"/>
              <a:cs typeface="游ゴシック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9216" y="1313510"/>
            <a:ext cx="4032885" cy="2856230"/>
            <a:chOff x="429216" y="1313510"/>
            <a:chExt cx="4032885" cy="285623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216" y="1627632"/>
              <a:ext cx="3876545" cy="2542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9546" y="1313510"/>
              <a:ext cx="1022092" cy="10119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5992" y="1495044"/>
              <a:ext cx="622550" cy="611111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3813" y="4263771"/>
            <a:ext cx="1449127" cy="13912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99243" y="4263771"/>
            <a:ext cx="1447984" cy="13912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1566" y="5724144"/>
            <a:ext cx="1264692" cy="133703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99250" y="5724144"/>
            <a:ext cx="1447987" cy="1392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8098" y="2123950"/>
            <a:ext cx="2520315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5"/>
              </a:spcBef>
            </a:pPr>
            <a:r>
              <a:rPr sz="1400" spc="-10" dirty="0">
                <a:solidFill>
                  <a:srgbClr val="6F3A04"/>
                </a:solidFill>
                <a:latin typeface="游ゴシック"/>
                <a:cs typeface="游ゴシック"/>
              </a:rPr>
              <a:t>グラスワークスのロゴが入った高級感のある文字盤です。</a:t>
            </a:r>
            <a:endParaRPr sz="1400">
              <a:latin typeface="游ゴシック"/>
              <a:cs typeface="游ゴシック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0923" y="1487759"/>
            <a:ext cx="9893300" cy="5671820"/>
            <a:chOff x="390923" y="1487759"/>
            <a:chExt cx="9893300" cy="5671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6436" y="3548662"/>
              <a:ext cx="3607355" cy="36075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8788" y="5551932"/>
              <a:ext cx="1608809" cy="1606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0923" y="5552999"/>
              <a:ext cx="1603519" cy="16065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71487" y="3171916"/>
              <a:ext cx="2123334" cy="21141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3996" y="5551932"/>
              <a:ext cx="1603894" cy="16069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6045" y="3171915"/>
              <a:ext cx="2123333" cy="21141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63582" y="1880276"/>
              <a:ext cx="1880019" cy="18856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4099" y="1487759"/>
              <a:ext cx="1484968" cy="1496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</Words>
  <Application>Microsoft Office PowerPoint</Application>
  <PresentationFormat>ユーザー設定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メイリオ</vt:lpstr>
      <vt:lpstr>游ゴシック</vt:lpstr>
      <vt:lpstr>Calibri</vt:lpstr>
      <vt:lpstr>Times New Roman</vt:lpstr>
      <vt:lpstr>Office Theme</vt:lpstr>
      <vt:lpstr>提案書（ 商品情報 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 S</dc:creator>
  <cp:lastModifiedBy>0 kikaku</cp:lastModifiedBy>
  <cp:revision>1</cp:revision>
  <dcterms:created xsi:type="dcterms:W3CDTF">2024-06-05T03:02:28Z</dcterms:created>
  <dcterms:modified xsi:type="dcterms:W3CDTF">2024-06-05T03:03:07Z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2024-06-05T00:00:00Z</vt:filetime>
  </property>
  <property fmtid="{D5CDD505-2E9C-101B-9397-08002B2CF9AE}" pid="3" name="Creator">
    <vt:lpwstr>Excel 用 Acrobat PDFMaker 24</vt:lpwstr>
  </property>
  <property fmtid="{D5CDD505-2E9C-101B-9397-08002B2CF9AE}" pid="4" name="LastSaved">
    <vt:filetime>2024-06-05T00:00:00Z</vt:filetime>
  </property>
  <property fmtid="{D5CDD505-2E9C-101B-9397-08002B2CF9AE}" pid="5" name="Producer">
    <vt:lpwstr>Adobe PDF Library 24.2.23</vt:lpwstr>
  </property>
</Properties>
</file>